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907" r:id="rId2"/>
    <p:sldMasterId id="2147484260" r:id="rId3"/>
  </p:sldMasterIdLst>
  <p:notesMasterIdLst>
    <p:notesMasterId r:id="rId21"/>
  </p:notesMasterIdLst>
  <p:handoutMasterIdLst>
    <p:handoutMasterId r:id="rId22"/>
  </p:handoutMasterIdLst>
  <p:sldIdLst>
    <p:sldId id="291" r:id="rId4"/>
    <p:sldId id="324" r:id="rId5"/>
    <p:sldId id="323" r:id="rId6"/>
    <p:sldId id="304" r:id="rId7"/>
    <p:sldId id="325" r:id="rId8"/>
    <p:sldId id="327" r:id="rId9"/>
    <p:sldId id="307" r:id="rId10"/>
    <p:sldId id="308" r:id="rId11"/>
    <p:sldId id="309" r:id="rId12"/>
    <p:sldId id="314" r:id="rId13"/>
    <p:sldId id="326" r:id="rId14"/>
    <p:sldId id="329" r:id="rId15"/>
    <p:sldId id="330" r:id="rId16"/>
    <p:sldId id="310" r:id="rId17"/>
    <p:sldId id="313" r:id="rId18"/>
    <p:sldId id="315" r:id="rId19"/>
    <p:sldId id="295"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E09CE3-6642-124E-B371-94C3C6542183}">
          <p14:sldIdLst>
            <p14:sldId id="291"/>
            <p14:sldId id="324"/>
            <p14:sldId id="323"/>
            <p14:sldId id="304"/>
            <p14:sldId id="325"/>
            <p14:sldId id="327"/>
            <p14:sldId id="307"/>
            <p14:sldId id="308"/>
            <p14:sldId id="309"/>
            <p14:sldId id="314"/>
            <p14:sldId id="326"/>
            <p14:sldId id="329"/>
            <p14:sldId id="330"/>
            <p14:sldId id="310"/>
            <p14:sldId id="313"/>
            <p14:sldId id="315"/>
            <p14:sldId id="295"/>
          </p14:sldIdLst>
        </p14:section>
        <p14:section name="Untitled Section" id="{865EEA2D-7B5E-4D2F-94B0-18DA8016A8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9810" autoAdjust="0"/>
  </p:normalViewPr>
  <p:slideViewPr>
    <p:cSldViewPr snapToGrid="0">
      <p:cViewPr varScale="1">
        <p:scale>
          <a:sx n="70" d="100"/>
          <a:sy n="70" d="100"/>
        </p:scale>
        <p:origin x="1094" y="5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DB551C-302F-D944-BD7D-CCCD463F187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A54376E-7062-4B4B-9214-486F90F19B6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0DAC8F6-5CEA-EE4D-8A20-6D9245042962}" type="datetimeFigureOut">
              <a:rPr lang="en-US" smtClean="0"/>
              <a:t>1/18/2023</a:t>
            </a:fld>
            <a:endParaRPr lang="en-US"/>
          </a:p>
        </p:txBody>
      </p:sp>
      <p:sp>
        <p:nvSpPr>
          <p:cNvPr id="4" name="Footer Placeholder 3">
            <a:extLst>
              <a:ext uri="{FF2B5EF4-FFF2-40B4-BE49-F238E27FC236}">
                <a16:creationId xmlns:a16="http://schemas.microsoft.com/office/drawing/2014/main" id="{4375CC19-0FE3-C64C-B261-154FCB0CA5B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25CBDFC-F6F0-FB43-B688-7A00F234362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D758763-247B-7745-993F-E9C56E11D67D}" type="slidenum">
              <a:rPr lang="en-US" smtClean="0"/>
              <a:t>‹#›</a:t>
            </a:fld>
            <a:endParaRPr lang="en-US"/>
          </a:p>
        </p:txBody>
      </p:sp>
    </p:spTree>
    <p:extLst>
      <p:ext uri="{BB962C8B-B14F-4D97-AF65-F5344CB8AC3E}">
        <p14:creationId xmlns:p14="http://schemas.microsoft.com/office/powerpoint/2010/main" val="533409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96319A-53CF-3046-8184-D1EFF03EE613}" type="datetimeFigureOut">
              <a:rPr lang="en-US" smtClean="0"/>
              <a:t>1/18/2023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A27B77-F156-BA41-AB22-82D535535E47}" type="slidenum">
              <a:rPr lang="en-US" smtClean="0"/>
              <a:t>‹#›</a:t>
            </a:fld>
            <a:endParaRPr lang="en-US"/>
          </a:p>
        </p:txBody>
      </p:sp>
    </p:spTree>
    <p:extLst>
      <p:ext uri="{BB962C8B-B14F-4D97-AF65-F5344CB8AC3E}">
        <p14:creationId xmlns:p14="http://schemas.microsoft.com/office/powerpoint/2010/main" val="376219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EC856BA-4681-6B43-9B3F-E62C538F60B5}"/>
              </a:ext>
            </a:extLst>
          </p:cNvPr>
          <p:cNvPicPr>
            <a:picLocks noChangeAspect="1"/>
          </p:cNvPicPr>
          <p:nvPr userDrawn="1"/>
        </p:nvPicPr>
        <p:blipFill rotWithShape="1">
          <a:blip r:embed="rId3"/>
          <a:srcRect l="16267" t="9963" r="7746" b="16584"/>
          <a:stretch/>
        </p:blipFill>
        <p:spPr>
          <a:xfrm>
            <a:off x="5055438" y="0"/>
            <a:ext cx="7136561" cy="6858000"/>
          </a:xfrm>
          <a:prstGeom prst="rect">
            <a:avLst/>
          </a:prstGeom>
        </p:spPr>
      </p:pic>
      <p:sp>
        <p:nvSpPr>
          <p:cNvPr id="10" name="Rectangle 9">
            <a:extLst>
              <a:ext uri="{FF2B5EF4-FFF2-40B4-BE49-F238E27FC236}">
                <a16:creationId xmlns:a16="http://schemas.microsoft.com/office/drawing/2014/main" id="{51FB1B06-D753-3E4E-A163-1B05CEA6ECB0}"/>
              </a:ext>
            </a:extLst>
          </p:cNvPr>
          <p:cNvSpPr/>
          <p:nvPr userDrawn="1"/>
        </p:nvSpPr>
        <p:spPr>
          <a:xfrm>
            <a:off x="5055438" y="0"/>
            <a:ext cx="7136561" cy="2051824"/>
          </a:xfrm>
          <a:prstGeom prst="rect">
            <a:avLst/>
          </a:prstGeom>
          <a:gradFill>
            <a:gsLst>
              <a:gs pos="100000">
                <a:schemeClr val="accent1">
                  <a:alpha val="0"/>
                  <a:lumMod val="27000"/>
                </a:schemeClr>
              </a:gs>
              <a:gs pos="0">
                <a:schemeClr val="tx1">
                  <a:alpha val="40000"/>
                  <a:lumMod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a:extLst>
              <a:ext uri="{FF2B5EF4-FFF2-40B4-BE49-F238E27FC236}">
                <a16:creationId xmlns:a16="http://schemas.microsoft.com/office/drawing/2014/main" id="{551BE5CD-4AA1-A94E-A67B-16963CC2137B}"/>
              </a:ext>
            </a:extLst>
          </p:cNvPr>
          <p:cNvSpPr>
            <a:spLocks noGrp="1"/>
          </p:cNvSpPr>
          <p:nvPr>
            <p:ph type="dt" sz="half" idx="11"/>
          </p:nvPr>
        </p:nvSpPr>
        <p:spPr>
          <a:xfrm>
            <a:off x="143934" y="6538823"/>
            <a:ext cx="3325220" cy="269099"/>
          </a:xfrm>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525D8343-3959-9A44-8489-2F7927C631EB}"/>
              </a:ext>
            </a:extLst>
          </p:cNvPr>
          <p:cNvSpPr>
            <a:spLocks noGrp="1"/>
          </p:cNvSpPr>
          <p:nvPr>
            <p:ph type="ftr" sz="quarter" idx="12"/>
          </p:nvPr>
        </p:nvSpPr>
        <p:spPr>
          <a:xfrm>
            <a:off x="3971223" y="6524627"/>
            <a:ext cx="4252356" cy="283295"/>
          </a:xfrm>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1F922A3-6480-4B46-BC4C-12170E2C140F}"/>
              </a:ext>
            </a:extLst>
          </p:cNvPr>
          <p:cNvSpPr>
            <a:spLocks noGrp="1"/>
          </p:cNvSpPr>
          <p:nvPr>
            <p:ph type="sldNum" sz="quarter" idx="13"/>
          </p:nvPr>
        </p:nvSpPr>
        <p:spPr>
          <a:xfrm>
            <a:off x="8725648" y="6535167"/>
            <a:ext cx="3275853" cy="276408"/>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20" name="Text Placeholder 19">
            <a:extLst>
              <a:ext uri="{FF2B5EF4-FFF2-40B4-BE49-F238E27FC236}">
                <a16:creationId xmlns:a16="http://schemas.microsoft.com/office/drawing/2014/main" id="{E81CD6F6-350C-424F-B87B-B489019B5D16}"/>
              </a:ext>
            </a:extLst>
          </p:cNvPr>
          <p:cNvSpPr>
            <a:spLocks noGrp="1"/>
          </p:cNvSpPr>
          <p:nvPr>
            <p:ph type="body" sz="quarter" idx="14" hasCustomPrompt="1"/>
          </p:nvPr>
        </p:nvSpPr>
        <p:spPr>
          <a:xfrm>
            <a:off x="143934" y="2453269"/>
            <a:ext cx="3989452" cy="1951463"/>
          </a:xfrm>
          <a:prstGeom prst="rect">
            <a:avLst/>
          </a:prstGeom>
        </p:spPr>
        <p:txBody>
          <a:bodyPr lIns="396000" rIns="90000" anchor="ctr" anchorCtr="0"/>
          <a:lstStyle>
            <a:lvl1pPr marL="0" indent="0" algn="l">
              <a:buNone/>
              <a:defRPr sz="2600">
                <a:solidFill>
                  <a:schemeClr val="bg1"/>
                </a:solidFill>
              </a:defRPr>
            </a:lvl1pPr>
          </a:lstStyle>
          <a:p>
            <a:pPr lvl="0"/>
            <a:r>
              <a:rPr lang="en-US" dirty="0"/>
              <a:t>CLICK TO ADD COVER TITLE</a:t>
            </a:r>
          </a:p>
        </p:txBody>
      </p:sp>
      <p:pic>
        <p:nvPicPr>
          <p:cNvPr id="11" name="Picture 10">
            <a:extLst>
              <a:ext uri="{FF2B5EF4-FFF2-40B4-BE49-F238E27FC236}">
                <a16:creationId xmlns:a16="http://schemas.microsoft.com/office/drawing/2014/main" id="{4F8B84A7-3EB4-8E49-BFEA-D7AC399FA7A7}"/>
              </a:ext>
            </a:extLst>
          </p:cNvPr>
          <p:cNvPicPr>
            <a:picLocks noChangeAspect="1"/>
          </p:cNvPicPr>
          <p:nvPr userDrawn="1"/>
        </p:nvPicPr>
        <p:blipFill>
          <a:blip r:embed="rId4"/>
          <a:stretch>
            <a:fillRect/>
          </a:stretch>
        </p:blipFill>
        <p:spPr>
          <a:xfrm>
            <a:off x="8853727" y="727550"/>
            <a:ext cx="3014983" cy="536205"/>
          </a:xfrm>
          <a:prstGeom prst="rect">
            <a:avLst/>
          </a:prstGeom>
        </p:spPr>
      </p:pic>
      <p:pic>
        <p:nvPicPr>
          <p:cNvPr id="12" name="Picture 11">
            <a:extLst>
              <a:ext uri="{FF2B5EF4-FFF2-40B4-BE49-F238E27FC236}">
                <a16:creationId xmlns:a16="http://schemas.microsoft.com/office/drawing/2014/main" id="{A8B094DE-286B-264F-9212-7B145CA69279}"/>
              </a:ext>
            </a:extLst>
          </p:cNvPr>
          <p:cNvPicPr>
            <a:picLocks noChangeAspect="1"/>
          </p:cNvPicPr>
          <p:nvPr userDrawn="1"/>
        </p:nvPicPr>
        <p:blipFill>
          <a:blip r:embed="rId5"/>
          <a:stretch>
            <a:fillRect/>
          </a:stretch>
        </p:blipFill>
        <p:spPr>
          <a:xfrm>
            <a:off x="-91458" y="-152510"/>
            <a:ext cx="4827823" cy="1747132"/>
          </a:xfrm>
          <a:prstGeom prst="rect">
            <a:avLst/>
          </a:prstGeom>
        </p:spPr>
      </p:pic>
    </p:spTree>
    <p:extLst>
      <p:ext uri="{BB962C8B-B14F-4D97-AF65-F5344CB8AC3E}">
        <p14:creationId xmlns:p14="http://schemas.microsoft.com/office/powerpoint/2010/main" val="201719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3934" y="1016000"/>
            <a:ext cx="5712884" cy="5257800"/>
          </a:xfrm>
        </p:spPr>
        <p:txBody>
          <a:bodyPr>
            <a:normAutofit/>
          </a:bodyPr>
          <a:lstStyle>
            <a:lvl1pPr>
              <a:defRPr sz="1350"/>
            </a:lvl1pPr>
            <a:lvl2pPr>
              <a:defRPr sz="1200"/>
            </a:lvl2pPr>
            <a:lvl3pPr>
              <a:defRPr sz="1050"/>
            </a:lvl3pPr>
            <a:lvl4pPr>
              <a:defRPr sz="900"/>
            </a:lvl4pPr>
            <a:lvl5pPr>
              <a:defRPr sz="8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5183" y="1016000"/>
            <a:ext cx="5666316" cy="2538881"/>
          </a:xfrm>
        </p:spPr>
        <p:txBody>
          <a:bodyPr>
            <a:normAutofit/>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9" name="Content Placeholder 3">
            <a:extLst>
              <a:ext uri="{FF2B5EF4-FFF2-40B4-BE49-F238E27FC236}">
                <a16:creationId xmlns:a16="http://schemas.microsoft.com/office/drawing/2014/main" id="{C9097EC8-36C5-6E4B-B24D-33282D85E101}"/>
              </a:ext>
            </a:extLst>
          </p:cNvPr>
          <p:cNvSpPr>
            <a:spLocks noGrp="1"/>
          </p:cNvSpPr>
          <p:nvPr>
            <p:ph sz="half" idx="13"/>
          </p:nvPr>
        </p:nvSpPr>
        <p:spPr>
          <a:xfrm>
            <a:off x="6335183" y="3734920"/>
            <a:ext cx="5666316" cy="2538881"/>
          </a:xfrm>
        </p:spPr>
        <p:txBody>
          <a:bodyPr>
            <a:normAutofit/>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690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3935" y="1016001"/>
            <a:ext cx="5712883" cy="5251402"/>
          </a:xfrm>
        </p:spPr>
        <p:txBody>
          <a:bodyPr>
            <a:normAutofit/>
          </a:bodyPr>
          <a:lstStyle>
            <a:lvl1pPr>
              <a:defRPr sz="1350"/>
            </a:lvl1pPr>
            <a:lvl2pPr>
              <a:defRPr sz="1200"/>
            </a:lvl2pPr>
            <a:lvl3pPr>
              <a:defRPr sz="1050"/>
            </a:lvl3pPr>
            <a:lvl4pPr>
              <a:defRPr sz="900"/>
            </a:lvl4pPr>
            <a:lvl5pPr>
              <a:defRPr sz="82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5185" y="1016001"/>
            <a:ext cx="2693577" cy="1638625"/>
          </a:xfrm>
        </p:spPr>
        <p:txBody>
          <a:bodyPr>
            <a:normAutofit/>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9" name="Content Placeholder 3"/>
          <p:cNvSpPr>
            <a:spLocks noGrp="1"/>
          </p:cNvSpPr>
          <p:nvPr>
            <p:ph sz="half" idx="14"/>
          </p:nvPr>
        </p:nvSpPr>
        <p:spPr>
          <a:xfrm>
            <a:off x="9291390" y="1016001"/>
            <a:ext cx="2693577" cy="1638625"/>
          </a:xfrm>
        </p:spPr>
        <p:txBody>
          <a:bodyPr>
            <a:normAutofit/>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6B061E04-3520-A54F-B830-CE5D0906E791}"/>
              </a:ext>
            </a:extLst>
          </p:cNvPr>
          <p:cNvSpPr>
            <a:spLocks noGrp="1"/>
          </p:cNvSpPr>
          <p:nvPr>
            <p:ph sz="half" idx="15"/>
          </p:nvPr>
        </p:nvSpPr>
        <p:spPr>
          <a:xfrm>
            <a:off x="6335185" y="2822389"/>
            <a:ext cx="2693577" cy="1638625"/>
          </a:xfrm>
        </p:spPr>
        <p:txBody>
          <a:bodyPr>
            <a:normAutofit/>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a:extLst>
              <a:ext uri="{FF2B5EF4-FFF2-40B4-BE49-F238E27FC236}">
                <a16:creationId xmlns:a16="http://schemas.microsoft.com/office/drawing/2014/main" id="{E1D97C0A-E9F7-CE4F-8F58-36DC1393E901}"/>
              </a:ext>
            </a:extLst>
          </p:cNvPr>
          <p:cNvSpPr>
            <a:spLocks noGrp="1"/>
          </p:cNvSpPr>
          <p:nvPr>
            <p:ph sz="half" idx="16"/>
          </p:nvPr>
        </p:nvSpPr>
        <p:spPr>
          <a:xfrm>
            <a:off x="9291390" y="2822389"/>
            <a:ext cx="2693577" cy="1638625"/>
          </a:xfrm>
        </p:spPr>
        <p:txBody>
          <a:bodyPr>
            <a:normAutofit/>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EA1DD0C3-7083-7941-B90A-02DA670C478E}"/>
              </a:ext>
            </a:extLst>
          </p:cNvPr>
          <p:cNvSpPr>
            <a:spLocks noGrp="1"/>
          </p:cNvSpPr>
          <p:nvPr>
            <p:ph sz="half" idx="17"/>
          </p:nvPr>
        </p:nvSpPr>
        <p:spPr>
          <a:xfrm>
            <a:off x="6335185" y="4628778"/>
            <a:ext cx="2693577" cy="1638625"/>
          </a:xfrm>
        </p:spPr>
        <p:txBody>
          <a:bodyPr>
            <a:normAutofit/>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a:extLst>
              <a:ext uri="{FF2B5EF4-FFF2-40B4-BE49-F238E27FC236}">
                <a16:creationId xmlns:a16="http://schemas.microsoft.com/office/drawing/2014/main" id="{68F46A83-06F1-7C4B-945F-E7DD97068899}"/>
              </a:ext>
            </a:extLst>
          </p:cNvPr>
          <p:cNvSpPr>
            <a:spLocks noGrp="1"/>
          </p:cNvSpPr>
          <p:nvPr>
            <p:ph sz="half" idx="18"/>
          </p:nvPr>
        </p:nvSpPr>
        <p:spPr>
          <a:xfrm>
            <a:off x="9291390" y="4628778"/>
            <a:ext cx="2693577" cy="1638625"/>
          </a:xfrm>
        </p:spPr>
        <p:txBody>
          <a:bodyPr>
            <a:normAutofit/>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7759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3935" y="1410205"/>
            <a:ext cx="5699541" cy="2318416"/>
          </a:xfrm>
        </p:spPr>
        <p:txBody>
          <a:bodyPr>
            <a:normAutofit/>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4015" y="1410205"/>
            <a:ext cx="5672092" cy="2318416"/>
          </a:xfrm>
        </p:spPr>
        <p:txBody>
          <a:bodyPr>
            <a:normAutofit/>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8" name="Content Placeholder 2"/>
          <p:cNvSpPr>
            <a:spLocks noGrp="1"/>
          </p:cNvSpPr>
          <p:nvPr>
            <p:ph sz="half" idx="13"/>
          </p:nvPr>
        </p:nvSpPr>
        <p:spPr>
          <a:xfrm>
            <a:off x="143933" y="3974512"/>
            <a:ext cx="11841032" cy="2318416"/>
          </a:xfrm>
        </p:spPr>
        <p:txBody>
          <a:bodyPr>
            <a:normAutofit/>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8912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1" name="Text Placeholder 10"/>
          <p:cNvSpPr>
            <a:spLocks noGrp="1"/>
          </p:cNvSpPr>
          <p:nvPr>
            <p:ph type="body" sz="quarter" idx="13"/>
          </p:nvPr>
        </p:nvSpPr>
        <p:spPr>
          <a:xfrm>
            <a:off x="143935" y="1670830"/>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15" name="Text Placeholder 10"/>
          <p:cNvSpPr>
            <a:spLocks noGrp="1"/>
          </p:cNvSpPr>
          <p:nvPr>
            <p:ph type="body" sz="quarter" idx="14"/>
          </p:nvPr>
        </p:nvSpPr>
        <p:spPr>
          <a:xfrm>
            <a:off x="143935" y="2852768"/>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16" name="Text Placeholder 10"/>
          <p:cNvSpPr>
            <a:spLocks noGrp="1"/>
          </p:cNvSpPr>
          <p:nvPr>
            <p:ph type="body" sz="quarter" idx="15"/>
          </p:nvPr>
        </p:nvSpPr>
        <p:spPr>
          <a:xfrm>
            <a:off x="143935" y="4034706"/>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17" name="Text Placeholder 10"/>
          <p:cNvSpPr>
            <a:spLocks noGrp="1"/>
          </p:cNvSpPr>
          <p:nvPr>
            <p:ph type="body" sz="quarter" idx="16"/>
          </p:nvPr>
        </p:nvSpPr>
        <p:spPr>
          <a:xfrm>
            <a:off x="143935" y="5216644"/>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34" name="Date Placeholder 4"/>
          <p:cNvSpPr>
            <a:spLocks noGrp="1"/>
          </p:cNvSpPr>
          <p:nvPr>
            <p:ph type="dt" sz="half" idx="10"/>
          </p:nvPr>
        </p:nvSpPr>
        <p:spPr>
          <a:xfrm>
            <a:off x="143934" y="6529336"/>
            <a:ext cx="2801951" cy="284215"/>
          </a:xfrm>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35" name="Footer Placeholder 5"/>
          <p:cNvSpPr>
            <a:spLocks noGrp="1"/>
          </p:cNvSpPr>
          <p:nvPr>
            <p:ph type="ftr" sz="quarter" idx="11"/>
          </p:nvPr>
        </p:nvSpPr>
        <p:spPr>
          <a:xfrm>
            <a:off x="3952567" y="6529336"/>
            <a:ext cx="4252356" cy="284215"/>
          </a:xfrm>
        </p:spPr>
        <p:txBody>
          <a:bodyPr/>
          <a:lstStyle/>
          <a:p>
            <a:endParaRPr lang="en-GB">
              <a:solidFill>
                <a:prstClr val="black">
                  <a:tint val="75000"/>
                </a:prstClr>
              </a:solidFill>
            </a:endParaRPr>
          </a:p>
        </p:txBody>
      </p:sp>
      <p:sp>
        <p:nvSpPr>
          <p:cNvPr id="36" name="Slide Number Placeholder 6"/>
          <p:cNvSpPr>
            <a:spLocks noGrp="1"/>
          </p:cNvSpPr>
          <p:nvPr>
            <p:ph type="sldNum" sz="quarter" idx="12"/>
          </p:nvPr>
        </p:nvSpPr>
        <p:spPr>
          <a:xfrm>
            <a:off x="9222076" y="6522024"/>
            <a:ext cx="2779425" cy="291935"/>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43" name="Text Placeholder 10"/>
          <p:cNvSpPr>
            <a:spLocks noGrp="1"/>
          </p:cNvSpPr>
          <p:nvPr>
            <p:ph type="body" sz="quarter" idx="29"/>
          </p:nvPr>
        </p:nvSpPr>
        <p:spPr>
          <a:xfrm>
            <a:off x="143935" y="1016000"/>
            <a:ext cx="2801949" cy="530048"/>
          </a:xfrm>
        </p:spPr>
        <p:txBody>
          <a:bodyPr>
            <a:noAutofit/>
          </a:bodyPr>
          <a:lstStyle>
            <a:lvl1pPr marL="0" indent="0">
              <a:buNone/>
              <a:defRPr sz="825" b="1"/>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p:txBody>
      </p:sp>
      <p:sp>
        <p:nvSpPr>
          <p:cNvPr id="40" name="Text Placeholder 10">
            <a:extLst>
              <a:ext uri="{FF2B5EF4-FFF2-40B4-BE49-F238E27FC236}">
                <a16:creationId xmlns:a16="http://schemas.microsoft.com/office/drawing/2014/main" id="{E07DC2F9-FFDD-7548-ABA6-9DE20005B766}"/>
              </a:ext>
            </a:extLst>
          </p:cNvPr>
          <p:cNvSpPr>
            <a:spLocks noGrp="1"/>
          </p:cNvSpPr>
          <p:nvPr>
            <p:ph type="body" sz="quarter" idx="30"/>
          </p:nvPr>
        </p:nvSpPr>
        <p:spPr>
          <a:xfrm>
            <a:off x="3048500" y="1670830"/>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41" name="Text Placeholder 10">
            <a:extLst>
              <a:ext uri="{FF2B5EF4-FFF2-40B4-BE49-F238E27FC236}">
                <a16:creationId xmlns:a16="http://schemas.microsoft.com/office/drawing/2014/main" id="{196189E1-818A-014E-AE03-F41CD352F314}"/>
              </a:ext>
            </a:extLst>
          </p:cNvPr>
          <p:cNvSpPr>
            <a:spLocks noGrp="1"/>
          </p:cNvSpPr>
          <p:nvPr>
            <p:ph type="body" sz="quarter" idx="31"/>
          </p:nvPr>
        </p:nvSpPr>
        <p:spPr>
          <a:xfrm>
            <a:off x="3048500" y="2852768"/>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42" name="Text Placeholder 10">
            <a:extLst>
              <a:ext uri="{FF2B5EF4-FFF2-40B4-BE49-F238E27FC236}">
                <a16:creationId xmlns:a16="http://schemas.microsoft.com/office/drawing/2014/main" id="{8E416A6E-054D-4A44-8FB4-C95991A573BF}"/>
              </a:ext>
            </a:extLst>
          </p:cNvPr>
          <p:cNvSpPr>
            <a:spLocks noGrp="1"/>
          </p:cNvSpPr>
          <p:nvPr>
            <p:ph type="body" sz="quarter" idx="32"/>
          </p:nvPr>
        </p:nvSpPr>
        <p:spPr>
          <a:xfrm>
            <a:off x="3048500" y="4034706"/>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47" name="Text Placeholder 10">
            <a:extLst>
              <a:ext uri="{FF2B5EF4-FFF2-40B4-BE49-F238E27FC236}">
                <a16:creationId xmlns:a16="http://schemas.microsoft.com/office/drawing/2014/main" id="{D0BF870F-EABC-574B-98B0-9EABA67EE59D}"/>
              </a:ext>
            </a:extLst>
          </p:cNvPr>
          <p:cNvSpPr>
            <a:spLocks noGrp="1"/>
          </p:cNvSpPr>
          <p:nvPr>
            <p:ph type="body" sz="quarter" idx="33"/>
          </p:nvPr>
        </p:nvSpPr>
        <p:spPr>
          <a:xfrm>
            <a:off x="3048500" y="5216644"/>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48" name="Text Placeholder 10">
            <a:extLst>
              <a:ext uri="{FF2B5EF4-FFF2-40B4-BE49-F238E27FC236}">
                <a16:creationId xmlns:a16="http://schemas.microsoft.com/office/drawing/2014/main" id="{7FED264A-35CA-6142-A6F7-2FBD52197246}"/>
              </a:ext>
            </a:extLst>
          </p:cNvPr>
          <p:cNvSpPr>
            <a:spLocks noGrp="1"/>
          </p:cNvSpPr>
          <p:nvPr>
            <p:ph type="body" sz="quarter" idx="34"/>
          </p:nvPr>
        </p:nvSpPr>
        <p:spPr>
          <a:xfrm>
            <a:off x="3048500" y="1016000"/>
            <a:ext cx="2801949" cy="530048"/>
          </a:xfrm>
        </p:spPr>
        <p:txBody>
          <a:bodyPr>
            <a:noAutofit/>
          </a:bodyPr>
          <a:lstStyle>
            <a:lvl1pPr marL="0" indent="0">
              <a:buNone/>
              <a:defRPr sz="825" b="1"/>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p:txBody>
      </p:sp>
      <p:sp>
        <p:nvSpPr>
          <p:cNvPr id="49" name="Text Placeholder 10">
            <a:extLst>
              <a:ext uri="{FF2B5EF4-FFF2-40B4-BE49-F238E27FC236}">
                <a16:creationId xmlns:a16="http://schemas.microsoft.com/office/drawing/2014/main" id="{3EE32DEE-BBDF-CB4B-8594-4330515C4C79}"/>
              </a:ext>
            </a:extLst>
          </p:cNvPr>
          <p:cNvSpPr>
            <a:spLocks noGrp="1"/>
          </p:cNvSpPr>
          <p:nvPr>
            <p:ph type="body" sz="quarter" idx="35"/>
          </p:nvPr>
        </p:nvSpPr>
        <p:spPr>
          <a:xfrm>
            <a:off x="6287747" y="1670830"/>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0" name="Text Placeholder 10">
            <a:extLst>
              <a:ext uri="{FF2B5EF4-FFF2-40B4-BE49-F238E27FC236}">
                <a16:creationId xmlns:a16="http://schemas.microsoft.com/office/drawing/2014/main" id="{44AFD0B5-833A-9D46-91D5-7084FA441121}"/>
              </a:ext>
            </a:extLst>
          </p:cNvPr>
          <p:cNvSpPr>
            <a:spLocks noGrp="1"/>
          </p:cNvSpPr>
          <p:nvPr>
            <p:ph type="body" sz="quarter" idx="36"/>
          </p:nvPr>
        </p:nvSpPr>
        <p:spPr>
          <a:xfrm>
            <a:off x="6287747" y="2852768"/>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1" name="Text Placeholder 10">
            <a:extLst>
              <a:ext uri="{FF2B5EF4-FFF2-40B4-BE49-F238E27FC236}">
                <a16:creationId xmlns:a16="http://schemas.microsoft.com/office/drawing/2014/main" id="{EF0BA8E1-3705-D24B-9D14-3BF5AD489D3D}"/>
              </a:ext>
            </a:extLst>
          </p:cNvPr>
          <p:cNvSpPr>
            <a:spLocks noGrp="1"/>
          </p:cNvSpPr>
          <p:nvPr>
            <p:ph type="body" sz="quarter" idx="37"/>
          </p:nvPr>
        </p:nvSpPr>
        <p:spPr>
          <a:xfrm>
            <a:off x="6287747" y="4034706"/>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2" name="Text Placeholder 10">
            <a:extLst>
              <a:ext uri="{FF2B5EF4-FFF2-40B4-BE49-F238E27FC236}">
                <a16:creationId xmlns:a16="http://schemas.microsoft.com/office/drawing/2014/main" id="{55B69AF2-596B-E441-9DE4-F7047FAEDC7C}"/>
              </a:ext>
            </a:extLst>
          </p:cNvPr>
          <p:cNvSpPr>
            <a:spLocks noGrp="1"/>
          </p:cNvSpPr>
          <p:nvPr>
            <p:ph type="body" sz="quarter" idx="38"/>
          </p:nvPr>
        </p:nvSpPr>
        <p:spPr>
          <a:xfrm>
            <a:off x="6287747" y="5216644"/>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3" name="Text Placeholder 10">
            <a:extLst>
              <a:ext uri="{FF2B5EF4-FFF2-40B4-BE49-F238E27FC236}">
                <a16:creationId xmlns:a16="http://schemas.microsoft.com/office/drawing/2014/main" id="{15DD2F18-C39B-6742-AABA-AA1568BA24CB}"/>
              </a:ext>
            </a:extLst>
          </p:cNvPr>
          <p:cNvSpPr>
            <a:spLocks noGrp="1"/>
          </p:cNvSpPr>
          <p:nvPr>
            <p:ph type="body" sz="quarter" idx="39"/>
          </p:nvPr>
        </p:nvSpPr>
        <p:spPr>
          <a:xfrm>
            <a:off x="6287747" y="1016000"/>
            <a:ext cx="2801949" cy="530048"/>
          </a:xfrm>
        </p:spPr>
        <p:txBody>
          <a:bodyPr>
            <a:noAutofit/>
          </a:bodyPr>
          <a:lstStyle>
            <a:lvl1pPr marL="0" indent="0">
              <a:buNone/>
              <a:defRPr sz="825" b="1"/>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p:txBody>
      </p:sp>
      <p:sp>
        <p:nvSpPr>
          <p:cNvPr id="54" name="Text Placeholder 10">
            <a:extLst>
              <a:ext uri="{FF2B5EF4-FFF2-40B4-BE49-F238E27FC236}">
                <a16:creationId xmlns:a16="http://schemas.microsoft.com/office/drawing/2014/main" id="{6FEA21F4-78DB-9B41-AC86-8FB743FC176C}"/>
              </a:ext>
            </a:extLst>
          </p:cNvPr>
          <p:cNvSpPr>
            <a:spLocks noGrp="1"/>
          </p:cNvSpPr>
          <p:nvPr>
            <p:ph type="body" sz="quarter" idx="40"/>
          </p:nvPr>
        </p:nvSpPr>
        <p:spPr>
          <a:xfrm>
            <a:off x="9192312" y="1670830"/>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5" name="Text Placeholder 10">
            <a:extLst>
              <a:ext uri="{FF2B5EF4-FFF2-40B4-BE49-F238E27FC236}">
                <a16:creationId xmlns:a16="http://schemas.microsoft.com/office/drawing/2014/main" id="{CE9D2387-066D-7841-8B15-F6B44BC7CBC6}"/>
              </a:ext>
            </a:extLst>
          </p:cNvPr>
          <p:cNvSpPr>
            <a:spLocks noGrp="1"/>
          </p:cNvSpPr>
          <p:nvPr>
            <p:ph type="body" sz="quarter" idx="41"/>
          </p:nvPr>
        </p:nvSpPr>
        <p:spPr>
          <a:xfrm>
            <a:off x="9192312" y="2852768"/>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6" name="Text Placeholder 10">
            <a:extLst>
              <a:ext uri="{FF2B5EF4-FFF2-40B4-BE49-F238E27FC236}">
                <a16:creationId xmlns:a16="http://schemas.microsoft.com/office/drawing/2014/main" id="{1739DFC0-EC7F-1D4B-85B8-C04D60A06AA9}"/>
              </a:ext>
            </a:extLst>
          </p:cNvPr>
          <p:cNvSpPr>
            <a:spLocks noGrp="1"/>
          </p:cNvSpPr>
          <p:nvPr>
            <p:ph type="body" sz="quarter" idx="42"/>
          </p:nvPr>
        </p:nvSpPr>
        <p:spPr>
          <a:xfrm>
            <a:off x="9192312" y="4034706"/>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7" name="Text Placeholder 10">
            <a:extLst>
              <a:ext uri="{FF2B5EF4-FFF2-40B4-BE49-F238E27FC236}">
                <a16:creationId xmlns:a16="http://schemas.microsoft.com/office/drawing/2014/main" id="{4E777ED2-427D-1542-9CB7-362AE4749F62}"/>
              </a:ext>
            </a:extLst>
          </p:cNvPr>
          <p:cNvSpPr>
            <a:spLocks noGrp="1"/>
          </p:cNvSpPr>
          <p:nvPr>
            <p:ph type="body" sz="quarter" idx="43"/>
          </p:nvPr>
        </p:nvSpPr>
        <p:spPr>
          <a:xfrm>
            <a:off x="9192312" y="5216644"/>
            <a:ext cx="2801949" cy="1057156"/>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8" name="Text Placeholder 10">
            <a:extLst>
              <a:ext uri="{FF2B5EF4-FFF2-40B4-BE49-F238E27FC236}">
                <a16:creationId xmlns:a16="http://schemas.microsoft.com/office/drawing/2014/main" id="{8BBE9E66-ECF8-1C49-9912-527006FE0600}"/>
              </a:ext>
            </a:extLst>
          </p:cNvPr>
          <p:cNvSpPr>
            <a:spLocks noGrp="1"/>
          </p:cNvSpPr>
          <p:nvPr>
            <p:ph type="body" sz="quarter" idx="44"/>
          </p:nvPr>
        </p:nvSpPr>
        <p:spPr>
          <a:xfrm>
            <a:off x="9192312" y="1016000"/>
            <a:ext cx="2801949" cy="530048"/>
          </a:xfrm>
        </p:spPr>
        <p:txBody>
          <a:bodyPr>
            <a:noAutofit/>
          </a:bodyPr>
          <a:lstStyle>
            <a:lvl1pPr marL="0" indent="0">
              <a:buNone/>
              <a:defRPr sz="825" b="1"/>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p:txBody>
      </p:sp>
    </p:spTree>
    <p:extLst>
      <p:ext uri="{BB962C8B-B14F-4D97-AF65-F5344CB8AC3E}">
        <p14:creationId xmlns:p14="http://schemas.microsoft.com/office/powerpoint/2010/main" val="2822384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1" name="Text Placeholder 10"/>
          <p:cNvSpPr>
            <a:spLocks noGrp="1"/>
          </p:cNvSpPr>
          <p:nvPr>
            <p:ph type="body" sz="quarter" idx="13"/>
          </p:nvPr>
        </p:nvSpPr>
        <p:spPr>
          <a:xfrm>
            <a:off x="143933" y="1016000"/>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15" name="Text Placeholder 10"/>
          <p:cNvSpPr>
            <a:spLocks noGrp="1"/>
          </p:cNvSpPr>
          <p:nvPr>
            <p:ph type="body" sz="quarter" idx="14"/>
          </p:nvPr>
        </p:nvSpPr>
        <p:spPr>
          <a:xfrm>
            <a:off x="143933" y="2355133"/>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16" name="Text Placeholder 10"/>
          <p:cNvSpPr>
            <a:spLocks noGrp="1"/>
          </p:cNvSpPr>
          <p:nvPr>
            <p:ph type="body" sz="quarter" idx="15"/>
          </p:nvPr>
        </p:nvSpPr>
        <p:spPr>
          <a:xfrm>
            <a:off x="143933" y="3694266"/>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17" name="Text Placeholder 10"/>
          <p:cNvSpPr>
            <a:spLocks noGrp="1"/>
          </p:cNvSpPr>
          <p:nvPr>
            <p:ph type="body" sz="quarter" idx="16"/>
          </p:nvPr>
        </p:nvSpPr>
        <p:spPr>
          <a:xfrm>
            <a:off x="143933" y="5033398"/>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34" name="Date Placeholder 4"/>
          <p:cNvSpPr>
            <a:spLocks noGrp="1"/>
          </p:cNvSpPr>
          <p:nvPr>
            <p:ph type="dt" sz="half" idx="10"/>
          </p:nvPr>
        </p:nvSpPr>
        <p:spPr>
          <a:xfrm>
            <a:off x="172526" y="6592091"/>
            <a:ext cx="1401783" cy="269099"/>
          </a:xfrm>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35" name="Footer Placeholder 5"/>
          <p:cNvSpPr>
            <a:spLocks noGrp="1"/>
          </p:cNvSpPr>
          <p:nvPr>
            <p:ph type="ftr" sz="quarter" idx="11"/>
          </p:nvPr>
        </p:nvSpPr>
        <p:spPr>
          <a:xfrm>
            <a:off x="3952567" y="6592091"/>
            <a:ext cx="4252356" cy="269099"/>
          </a:xfrm>
        </p:spPr>
        <p:txBody>
          <a:bodyPr/>
          <a:lstStyle/>
          <a:p>
            <a:endParaRPr lang="en-GB">
              <a:solidFill>
                <a:prstClr val="black">
                  <a:tint val="75000"/>
                </a:prstClr>
              </a:solidFill>
            </a:endParaRPr>
          </a:p>
        </p:txBody>
      </p:sp>
      <p:sp>
        <p:nvSpPr>
          <p:cNvPr id="36" name="Slide Number Placeholder 6"/>
          <p:cNvSpPr>
            <a:spLocks noGrp="1"/>
          </p:cNvSpPr>
          <p:nvPr>
            <p:ph type="sldNum" sz="quarter" idx="12"/>
          </p:nvPr>
        </p:nvSpPr>
        <p:spPr>
          <a:xfrm>
            <a:off x="9222076" y="6584779"/>
            <a:ext cx="2779425" cy="276408"/>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45" name="Text Placeholder 10">
            <a:extLst>
              <a:ext uri="{FF2B5EF4-FFF2-40B4-BE49-F238E27FC236}">
                <a16:creationId xmlns:a16="http://schemas.microsoft.com/office/drawing/2014/main" id="{EEE5FBAA-3A50-1247-8679-1C2C1EF7013F}"/>
              </a:ext>
            </a:extLst>
          </p:cNvPr>
          <p:cNvSpPr>
            <a:spLocks noGrp="1"/>
          </p:cNvSpPr>
          <p:nvPr>
            <p:ph type="body" sz="quarter" idx="17"/>
          </p:nvPr>
        </p:nvSpPr>
        <p:spPr>
          <a:xfrm>
            <a:off x="3084357" y="1016000"/>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46" name="Text Placeholder 10">
            <a:extLst>
              <a:ext uri="{FF2B5EF4-FFF2-40B4-BE49-F238E27FC236}">
                <a16:creationId xmlns:a16="http://schemas.microsoft.com/office/drawing/2014/main" id="{504EFB2D-C610-4148-A056-8039E9F2E271}"/>
              </a:ext>
            </a:extLst>
          </p:cNvPr>
          <p:cNvSpPr>
            <a:spLocks noGrp="1"/>
          </p:cNvSpPr>
          <p:nvPr>
            <p:ph type="body" sz="quarter" idx="18"/>
          </p:nvPr>
        </p:nvSpPr>
        <p:spPr>
          <a:xfrm>
            <a:off x="3084357" y="2355133"/>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47" name="Text Placeholder 10">
            <a:extLst>
              <a:ext uri="{FF2B5EF4-FFF2-40B4-BE49-F238E27FC236}">
                <a16:creationId xmlns:a16="http://schemas.microsoft.com/office/drawing/2014/main" id="{E79C6403-DED9-3A4A-BE2E-AF24A9410EDD}"/>
              </a:ext>
            </a:extLst>
          </p:cNvPr>
          <p:cNvSpPr>
            <a:spLocks noGrp="1"/>
          </p:cNvSpPr>
          <p:nvPr>
            <p:ph type="body" sz="quarter" idx="19"/>
          </p:nvPr>
        </p:nvSpPr>
        <p:spPr>
          <a:xfrm>
            <a:off x="3084357" y="3694266"/>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48" name="Text Placeholder 10">
            <a:extLst>
              <a:ext uri="{FF2B5EF4-FFF2-40B4-BE49-F238E27FC236}">
                <a16:creationId xmlns:a16="http://schemas.microsoft.com/office/drawing/2014/main" id="{1FDF4B1C-8972-AC48-AE39-035B733BB321}"/>
              </a:ext>
            </a:extLst>
          </p:cNvPr>
          <p:cNvSpPr>
            <a:spLocks noGrp="1"/>
          </p:cNvSpPr>
          <p:nvPr>
            <p:ph type="body" sz="quarter" idx="20"/>
          </p:nvPr>
        </p:nvSpPr>
        <p:spPr>
          <a:xfrm>
            <a:off x="3084357" y="5033398"/>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49" name="Text Placeholder 10">
            <a:extLst>
              <a:ext uri="{FF2B5EF4-FFF2-40B4-BE49-F238E27FC236}">
                <a16:creationId xmlns:a16="http://schemas.microsoft.com/office/drawing/2014/main" id="{B54FAC3E-B555-D14B-A3E6-1455378A8013}"/>
              </a:ext>
            </a:extLst>
          </p:cNvPr>
          <p:cNvSpPr>
            <a:spLocks noGrp="1"/>
          </p:cNvSpPr>
          <p:nvPr>
            <p:ph type="body" sz="quarter" idx="21"/>
          </p:nvPr>
        </p:nvSpPr>
        <p:spPr>
          <a:xfrm>
            <a:off x="6287745" y="1016000"/>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0" name="Text Placeholder 10">
            <a:extLst>
              <a:ext uri="{FF2B5EF4-FFF2-40B4-BE49-F238E27FC236}">
                <a16:creationId xmlns:a16="http://schemas.microsoft.com/office/drawing/2014/main" id="{73665D6A-72B5-6645-9041-946D402C7F7F}"/>
              </a:ext>
            </a:extLst>
          </p:cNvPr>
          <p:cNvSpPr>
            <a:spLocks noGrp="1"/>
          </p:cNvSpPr>
          <p:nvPr>
            <p:ph type="body" sz="quarter" idx="22"/>
          </p:nvPr>
        </p:nvSpPr>
        <p:spPr>
          <a:xfrm>
            <a:off x="6287745" y="2355133"/>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1" name="Text Placeholder 10">
            <a:extLst>
              <a:ext uri="{FF2B5EF4-FFF2-40B4-BE49-F238E27FC236}">
                <a16:creationId xmlns:a16="http://schemas.microsoft.com/office/drawing/2014/main" id="{B9737207-1783-EE4F-B18B-F97EC35D02D4}"/>
              </a:ext>
            </a:extLst>
          </p:cNvPr>
          <p:cNvSpPr>
            <a:spLocks noGrp="1"/>
          </p:cNvSpPr>
          <p:nvPr>
            <p:ph type="body" sz="quarter" idx="23"/>
          </p:nvPr>
        </p:nvSpPr>
        <p:spPr>
          <a:xfrm>
            <a:off x="6287745" y="3694266"/>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2" name="Text Placeholder 10">
            <a:extLst>
              <a:ext uri="{FF2B5EF4-FFF2-40B4-BE49-F238E27FC236}">
                <a16:creationId xmlns:a16="http://schemas.microsoft.com/office/drawing/2014/main" id="{C283FA37-EDBA-2F43-ABA8-0BB68A1B6F4C}"/>
              </a:ext>
            </a:extLst>
          </p:cNvPr>
          <p:cNvSpPr>
            <a:spLocks noGrp="1"/>
          </p:cNvSpPr>
          <p:nvPr>
            <p:ph type="body" sz="quarter" idx="24"/>
          </p:nvPr>
        </p:nvSpPr>
        <p:spPr>
          <a:xfrm>
            <a:off x="6287745" y="5033398"/>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3" name="Text Placeholder 10">
            <a:extLst>
              <a:ext uri="{FF2B5EF4-FFF2-40B4-BE49-F238E27FC236}">
                <a16:creationId xmlns:a16="http://schemas.microsoft.com/office/drawing/2014/main" id="{019AB8AE-F92E-3B45-8335-352379B73E26}"/>
              </a:ext>
            </a:extLst>
          </p:cNvPr>
          <p:cNvSpPr>
            <a:spLocks noGrp="1"/>
          </p:cNvSpPr>
          <p:nvPr>
            <p:ph type="body" sz="quarter" idx="25"/>
          </p:nvPr>
        </p:nvSpPr>
        <p:spPr>
          <a:xfrm>
            <a:off x="9228169" y="1016000"/>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4" name="Text Placeholder 10">
            <a:extLst>
              <a:ext uri="{FF2B5EF4-FFF2-40B4-BE49-F238E27FC236}">
                <a16:creationId xmlns:a16="http://schemas.microsoft.com/office/drawing/2014/main" id="{6CC6A752-225A-1043-A3A2-9DC05ACF5709}"/>
              </a:ext>
            </a:extLst>
          </p:cNvPr>
          <p:cNvSpPr>
            <a:spLocks noGrp="1"/>
          </p:cNvSpPr>
          <p:nvPr>
            <p:ph type="body" sz="quarter" idx="26"/>
          </p:nvPr>
        </p:nvSpPr>
        <p:spPr>
          <a:xfrm>
            <a:off x="9228169" y="2355133"/>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5" name="Text Placeholder 10">
            <a:extLst>
              <a:ext uri="{FF2B5EF4-FFF2-40B4-BE49-F238E27FC236}">
                <a16:creationId xmlns:a16="http://schemas.microsoft.com/office/drawing/2014/main" id="{1947A911-1916-7145-8CD1-F4FAAC8D6AE8}"/>
              </a:ext>
            </a:extLst>
          </p:cNvPr>
          <p:cNvSpPr>
            <a:spLocks noGrp="1"/>
          </p:cNvSpPr>
          <p:nvPr>
            <p:ph type="body" sz="quarter" idx="27"/>
          </p:nvPr>
        </p:nvSpPr>
        <p:spPr>
          <a:xfrm>
            <a:off x="9228169" y="3694266"/>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
        <p:nvSpPr>
          <p:cNvPr id="56" name="Text Placeholder 10">
            <a:extLst>
              <a:ext uri="{FF2B5EF4-FFF2-40B4-BE49-F238E27FC236}">
                <a16:creationId xmlns:a16="http://schemas.microsoft.com/office/drawing/2014/main" id="{70BFD01F-AC9C-AB43-8451-A672533FA1B7}"/>
              </a:ext>
            </a:extLst>
          </p:cNvPr>
          <p:cNvSpPr>
            <a:spLocks noGrp="1"/>
          </p:cNvSpPr>
          <p:nvPr>
            <p:ph type="body" sz="quarter" idx="28"/>
          </p:nvPr>
        </p:nvSpPr>
        <p:spPr>
          <a:xfrm>
            <a:off x="9228169" y="5033398"/>
            <a:ext cx="2772584" cy="1240402"/>
          </a:xfrm>
        </p:spPr>
        <p:txBody>
          <a:bodyPr>
            <a:noAutofit/>
          </a:bodyPr>
          <a:lstStyle>
            <a:lvl1pPr marL="86916" indent="-86916">
              <a:defRPr sz="825"/>
            </a:lvl1pPr>
            <a:lvl2pPr marL="172641" indent="-85725">
              <a:defRPr sz="788"/>
            </a:lvl2pPr>
            <a:lvl3pPr marL="300038" indent="-127397">
              <a:defRPr sz="750"/>
            </a:lvl3pPr>
            <a:lvl4pPr marL="385763" indent="-126206">
              <a:defRPr sz="675"/>
            </a:lvl4pPr>
            <a:lvl5pPr>
              <a:defRPr sz="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6545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43934" y="1985340"/>
            <a:ext cx="5712884" cy="42884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143933" y="1016001"/>
            <a:ext cx="11857567" cy="773113"/>
          </a:xfrm>
        </p:spPr>
        <p:txBody>
          <a:bodyPr/>
          <a:lstStyle/>
          <a:p>
            <a:pPr lvl="0"/>
            <a:r>
              <a:rPr lang="en-US" dirty="0"/>
              <a:t>Click to edit Master text styles</a:t>
            </a:r>
          </a:p>
          <a:p>
            <a:pPr lvl="1"/>
            <a:r>
              <a:rPr lang="en-US" dirty="0"/>
              <a:t>Second level</a:t>
            </a:r>
          </a:p>
        </p:txBody>
      </p:sp>
      <p:sp>
        <p:nvSpPr>
          <p:cNvPr id="9" name="Content Placeholder 2"/>
          <p:cNvSpPr>
            <a:spLocks noGrp="1"/>
          </p:cNvSpPr>
          <p:nvPr>
            <p:ph idx="14"/>
          </p:nvPr>
        </p:nvSpPr>
        <p:spPr>
          <a:xfrm>
            <a:off x="6335183" y="1985340"/>
            <a:ext cx="5666316" cy="42884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2649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934" y="1016000"/>
            <a:ext cx="5712884" cy="823912"/>
          </a:xfrm>
        </p:spPr>
        <p:txBody>
          <a:bodyPr anchor="ctr">
            <a:normAutofit/>
          </a:bodyPr>
          <a:lstStyle>
            <a:lvl1pPr marL="0" indent="0">
              <a:buNone/>
              <a:defRPr sz="1350" b="1">
                <a:solidFill>
                  <a:srgbClr val="951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3934" y="1969724"/>
            <a:ext cx="5712884" cy="4304077"/>
          </a:xfrm>
        </p:spPr>
        <p:txBody>
          <a:bodyPr>
            <a:normAutofit/>
          </a:bodyPr>
          <a:lstStyle>
            <a:lvl1pPr>
              <a:defRPr sz="1200"/>
            </a:lvl1pPr>
            <a:lvl2pPr>
              <a:defRPr sz="1050"/>
            </a:lvl2pPr>
            <a:lvl3pPr>
              <a:defRPr sz="900"/>
            </a:lvl3pPr>
            <a:lvl4pPr>
              <a:defRPr sz="825"/>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10" name="Title 1">
            <a:extLst>
              <a:ext uri="{FF2B5EF4-FFF2-40B4-BE49-F238E27FC236}">
                <a16:creationId xmlns:a16="http://schemas.microsoft.com/office/drawing/2014/main" id="{58BE1771-D8EB-7741-86F3-8255489DC5DC}"/>
              </a:ext>
            </a:extLst>
          </p:cNvPr>
          <p:cNvSpPr>
            <a:spLocks noGrp="1"/>
          </p:cNvSpPr>
          <p:nvPr>
            <p:ph type="title"/>
          </p:nvPr>
        </p:nvSpPr>
        <p:spPr>
          <a:xfrm>
            <a:off x="2800866" y="80963"/>
            <a:ext cx="9184101" cy="614787"/>
          </a:xfrm>
        </p:spPr>
        <p:txBody>
          <a:body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C3F4D557-346A-A24F-8AD5-323AA4EDF58F}"/>
              </a:ext>
            </a:extLst>
          </p:cNvPr>
          <p:cNvSpPr>
            <a:spLocks noGrp="1"/>
          </p:cNvSpPr>
          <p:nvPr>
            <p:ph type="body" idx="13"/>
          </p:nvPr>
        </p:nvSpPr>
        <p:spPr>
          <a:xfrm>
            <a:off x="6347510" y="1016000"/>
            <a:ext cx="5712884" cy="823912"/>
          </a:xfrm>
        </p:spPr>
        <p:txBody>
          <a:bodyPr anchor="ctr">
            <a:normAutofit/>
          </a:bodyPr>
          <a:lstStyle>
            <a:lvl1pPr marL="0" indent="0">
              <a:buNone/>
              <a:defRPr sz="1350" b="1">
                <a:solidFill>
                  <a:srgbClr val="951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3">
            <a:extLst>
              <a:ext uri="{FF2B5EF4-FFF2-40B4-BE49-F238E27FC236}">
                <a16:creationId xmlns:a16="http://schemas.microsoft.com/office/drawing/2014/main" id="{026C3F1A-5763-DD40-8BF7-66CB08711614}"/>
              </a:ext>
            </a:extLst>
          </p:cNvPr>
          <p:cNvSpPr>
            <a:spLocks noGrp="1"/>
          </p:cNvSpPr>
          <p:nvPr>
            <p:ph sz="half" idx="14"/>
          </p:nvPr>
        </p:nvSpPr>
        <p:spPr>
          <a:xfrm>
            <a:off x="6347510" y="1969724"/>
            <a:ext cx="5712884" cy="4304077"/>
          </a:xfrm>
        </p:spPr>
        <p:txBody>
          <a:bodyPr>
            <a:normAutofit/>
          </a:bodyPr>
          <a:lstStyle>
            <a:lvl1pPr>
              <a:defRPr sz="1200"/>
            </a:lvl1pPr>
            <a:lvl2pPr>
              <a:defRPr sz="1050"/>
            </a:lvl2pPr>
            <a:lvl3pPr>
              <a:defRPr sz="900"/>
            </a:lvl3pPr>
            <a:lvl4pPr>
              <a:defRPr sz="825"/>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6392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43933" y="1947562"/>
            <a:ext cx="3823389" cy="4337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00304" y="6535167"/>
            <a:ext cx="3401197" cy="276408"/>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143933" y="1016001"/>
            <a:ext cx="11841035" cy="773113"/>
          </a:xfrm>
        </p:spPr>
        <p:txBody>
          <a:bodyPr/>
          <a:lstStyle>
            <a:lvl1pPr>
              <a:defRPr b="1">
                <a:solidFill>
                  <a:srgbClr val="951F39"/>
                </a:solidFill>
              </a:defRPr>
            </a:lvl1pPr>
          </a:lstStyle>
          <a:p>
            <a:pPr lvl="0"/>
            <a:r>
              <a:rPr lang="en-US" dirty="0"/>
              <a:t>Click to edit Master text styles</a:t>
            </a:r>
          </a:p>
        </p:txBody>
      </p:sp>
      <p:sp>
        <p:nvSpPr>
          <p:cNvPr id="9" name="Content Placeholder 2"/>
          <p:cNvSpPr>
            <a:spLocks noGrp="1"/>
          </p:cNvSpPr>
          <p:nvPr>
            <p:ph idx="14"/>
          </p:nvPr>
        </p:nvSpPr>
        <p:spPr>
          <a:xfrm>
            <a:off x="4188726" y="1936376"/>
            <a:ext cx="3829437" cy="4337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5"/>
          </p:nvPr>
        </p:nvSpPr>
        <p:spPr>
          <a:xfrm>
            <a:off x="8206833" y="1947562"/>
            <a:ext cx="3794667" cy="4337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8322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933" y="1016000"/>
            <a:ext cx="3775872" cy="823912"/>
          </a:xfrm>
        </p:spPr>
        <p:txBody>
          <a:bodyPr anchor="ctr">
            <a:normAutofit/>
          </a:bodyPr>
          <a:lstStyle>
            <a:lvl1pPr marL="0" indent="0">
              <a:buNone/>
              <a:defRPr sz="1350" b="1">
                <a:solidFill>
                  <a:srgbClr val="951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3933" y="2080292"/>
            <a:ext cx="3775872" cy="4193508"/>
          </a:xfrm>
        </p:spPr>
        <p:txBody>
          <a:bodyPr>
            <a:normAutofit/>
          </a:bodyPr>
          <a:lstStyle>
            <a:lvl1pPr>
              <a:defRPr sz="1200"/>
            </a:lvl1pPr>
            <a:lvl2pPr>
              <a:defRPr sz="1050"/>
            </a:lvl2pPr>
            <a:lvl3pPr>
              <a:defRPr sz="900"/>
            </a:lvl3pPr>
            <a:lvl4pPr>
              <a:defRPr sz="825"/>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91289" y="1016000"/>
            <a:ext cx="3725623" cy="823912"/>
          </a:xfrm>
        </p:spPr>
        <p:txBody>
          <a:bodyPr anchor="ctr">
            <a:normAutofit/>
          </a:bodyPr>
          <a:lstStyle>
            <a:lvl1pPr marL="0" indent="0">
              <a:buNone/>
              <a:defRPr sz="1350" b="1">
                <a:solidFill>
                  <a:srgbClr val="951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191289" y="2080292"/>
            <a:ext cx="3725623" cy="4193508"/>
          </a:xfrm>
        </p:spPr>
        <p:txBody>
          <a:bodyPr>
            <a:normAutofit/>
          </a:bodyPr>
          <a:lstStyle>
            <a:lvl1pPr>
              <a:defRPr sz="1200"/>
            </a:lvl1pPr>
            <a:lvl2pPr>
              <a:defRPr sz="1050"/>
            </a:lvl2pPr>
            <a:lvl3pPr>
              <a:defRPr sz="900"/>
            </a:lvl3pPr>
            <a:lvl4pPr>
              <a:defRPr sz="825"/>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43934" y="6535168"/>
            <a:ext cx="3516468" cy="269099"/>
          </a:xfrm>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8" name="Footer Placeholder 7"/>
          <p:cNvSpPr>
            <a:spLocks noGrp="1"/>
          </p:cNvSpPr>
          <p:nvPr>
            <p:ph type="ftr" sz="quarter" idx="11"/>
          </p:nvPr>
        </p:nvSpPr>
        <p:spPr>
          <a:xfrm>
            <a:off x="3971223" y="6535168"/>
            <a:ext cx="4252356" cy="269099"/>
          </a:xfrm>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a:xfrm>
            <a:off x="8534401" y="6535167"/>
            <a:ext cx="3467100" cy="276408"/>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10" name="Text Placeholder 4"/>
          <p:cNvSpPr>
            <a:spLocks noGrp="1"/>
          </p:cNvSpPr>
          <p:nvPr>
            <p:ph type="body" sz="quarter" idx="13"/>
          </p:nvPr>
        </p:nvSpPr>
        <p:spPr>
          <a:xfrm>
            <a:off x="8158620" y="1008601"/>
            <a:ext cx="3842881" cy="823912"/>
          </a:xfrm>
        </p:spPr>
        <p:txBody>
          <a:bodyPr anchor="ctr">
            <a:normAutofit/>
          </a:bodyPr>
          <a:lstStyle>
            <a:lvl1pPr marL="0" indent="0">
              <a:buNone/>
              <a:defRPr sz="1350" b="1">
                <a:solidFill>
                  <a:srgbClr val="951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5"/>
          <p:cNvSpPr>
            <a:spLocks noGrp="1"/>
          </p:cNvSpPr>
          <p:nvPr>
            <p:ph sz="quarter" idx="14"/>
          </p:nvPr>
        </p:nvSpPr>
        <p:spPr>
          <a:xfrm>
            <a:off x="8158620" y="2072893"/>
            <a:ext cx="3842881" cy="4193508"/>
          </a:xfrm>
        </p:spPr>
        <p:txBody>
          <a:bodyPr>
            <a:normAutofit/>
          </a:bodyPr>
          <a:lstStyle>
            <a:lvl1pPr>
              <a:defRPr sz="1200"/>
            </a:lvl1pPr>
            <a:lvl2pPr>
              <a:defRPr sz="1050"/>
            </a:lvl2pPr>
            <a:lvl3pPr>
              <a:defRPr sz="900"/>
            </a:lvl3pPr>
            <a:lvl4pPr>
              <a:defRPr sz="825"/>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3974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676" y="1016000"/>
            <a:ext cx="2767017" cy="808226"/>
          </a:xfrm>
        </p:spPr>
        <p:txBody>
          <a:bodyPr anchor="ctr">
            <a:normAutofit/>
          </a:bodyPr>
          <a:lstStyle>
            <a:lvl1pPr marL="0" indent="0">
              <a:buNone/>
              <a:defRPr sz="1013" b="1">
                <a:solidFill>
                  <a:srgbClr val="951F3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152676" y="1974542"/>
            <a:ext cx="2767017" cy="4435136"/>
          </a:xfrm>
        </p:spPr>
        <p:txBody>
          <a:bodyPr>
            <a:normAutofit/>
          </a:bodyPr>
          <a:lstStyle>
            <a:lvl1pPr>
              <a:defRPr sz="900"/>
            </a:lvl1pPr>
            <a:lvl2pPr>
              <a:defRPr sz="788"/>
            </a:lvl2pPr>
            <a:lvl3pPr>
              <a:defRPr sz="675"/>
            </a:lvl3pPr>
            <a:lvl4pPr>
              <a:defRPr sz="619"/>
            </a:lvl4pPr>
            <a:lvl5pPr>
              <a:defRPr sz="59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3069192" y="1974542"/>
            <a:ext cx="2780643" cy="4435136"/>
          </a:xfrm>
        </p:spPr>
        <p:txBody>
          <a:bodyPr>
            <a:normAutofit/>
          </a:bodyPr>
          <a:lstStyle>
            <a:lvl1pPr>
              <a:defRPr sz="900"/>
            </a:lvl1pPr>
            <a:lvl2pPr>
              <a:defRPr sz="788"/>
            </a:lvl2pPr>
            <a:lvl3pPr>
              <a:defRPr sz="675"/>
            </a:lvl3pPr>
            <a:lvl4pPr>
              <a:defRPr sz="619"/>
            </a:lvl4pPr>
            <a:lvl5pPr>
              <a:defRPr sz="59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342627" y="1974542"/>
            <a:ext cx="2780643" cy="4435136"/>
          </a:xfrm>
        </p:spPr>
        <p:txBody>
          <a:bodyPr>
            <a:normAutofit/>
          </a:bodyPr>
          <a:lstStyle>
            <a:lvl1pPr>
              <a:defRPr sz="900"/>
            </a:lvl1pPr>
            <a:lvl2pPr>
              <a:defRPr sz="788"/>
            </a:lvl2pPr>
            <a:lvl3pPr>
              <a:defRPr sz="675"/>
            </a:lvl3pPr>
            <a:lvl4pPr>
              <a:defRPr sz="619"/>
            </a:lvl4pPr>
            <a:lvl5pPr>
              <a:defRPr sz="59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8"/>
          <p:cNvSpPr txBox="1">
            <a:spLocks/>
          </p:cNvSpPr>
          <p:nvPr userDrawn="1"/>
        </p:nvSpPr>
        <p:spPr>
          <a:xfrm>
            <a:off x="12626047" y="6531511"/>
            <a:ext cx="1384773" cy="276408"/>
          </a:xfrm>
          <a:prstGeom prst="rect">
            <a:avLst/>
          </a:prstGeom>
        </p:spPr>
        <p:txBody>
          <a:bodyPr vert="horz" lIns="68580" tIns="34290" rIns="68580" bIns="34290" rtlCol="0" anchor="ctr"/>
          <a:lstStyle>
            <a:defPPr>
              <a:defRPr lang="en-US"/>
            </a:defPPr>
            <a:lvl1pPr marL="0" algn="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62E9AC-78E1-4799-8562-C66A38A92102}" type="slidenum">
              <a:rPr lang="en-GB" sz="450" smtClean="0">
                <a:solidFill>
                  <a:prstClr val="black">
                    <a:tint val="75000"/>
                  </a:prstClr>
                </a:solidFill>
              </a:rPr>
              <a:pPr/>
              <a:t>‹#›</a:t>
            </a:fld>
            <a:endParaRPr lang="en-GB" sz="450">
              <a:solidFill>
                <a:prstClr val="black">
                  <a:tint val="75000"/>
                </a:prstClr>
              </a:solidFill>
            </a:endParaRPr>
          </a:p>
        </p:txBody>
      </p:sp>
      <p:sp>
        <p:nvSpPr>
          <p:cNvPr id="14" name="Content Placeholder 5"/>
          <p:cNvSpPr>
            <a:spLocks noGrp="1"/>
          </p:cNvSpPr>
          <p:nvPr>
            <p:ph sz="quarter" idx="16"/>
          </p:nvPr>
        </p:nvSpPr>
        <p:spPr>
          <a:xfrm>
            <a:off x="9278385" y="1974542"/>
            <a:ext cx="2780643" cy="4435136"/>
          </a:xfrm>
        </p:spPr>
        <p:txBody>
          <a:bodyPr>
            <a:normAutofit/>
          </a:bodyPr>
          <a:lstStyle>
            <a:lvl1pPr>
              <a:defRPr sz="900"/>
            </a:lvl1pPr>
            <a:lvl2pPr>
              <a:defRPr sz="788"/>
            </a:lvl2pPr>
            <a:lvl3pPr>
              <a:defRPr sz="675"/>
            </a:lvl3pPr>
            <a:lvl4pPr>
              <a:defRPr sz="619"/>
            </a:lvl4pPr>
            <a:lvl5pPr>
              <a:defRPr sz="59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6">
            <a:extLst>
              <a:ext uri="{FF2B5EF4-FFF2-40B4-BE49-F238E27FC236}">
                <a16:creationId xmlns:a16="http://schemas.microsoft.com/office/drawing/2014/main" id="{6AC57A83-0E06-434D-B4A9-D8B22BBEAB40}"/>
              </a:ext>
            </a:extLst>
          </p:cNvPr>
          <p:cNvSpPr>
            <a:spLocks noGrp="1"/>
          </p:cNvSpPr>
          <p:nvPr>
            <p:ph type="dt" sz="half" idx="10"/>
          </p:nvPr>
        </p:nvSpPr>
        <p:spPr>
          <a:xfrm>
            <a:off x="143934" y="6535168"/>
            <a:ext cx="3516468" cy="269099"/>
          </a:xfrm>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16" name="Footer Placeholder 7">
            <a:extLst>
              <a:ext uri="{FF2B5EF4-FFF2-40B4-BE49-F238E27FC236}">
                <a16:creationId xmlns:a16="http://schemas.microsoft.com/office/drawing/2014/main" id="{40B2D603-A5E2-B342-AF61-78D4424B6B25}"/>
              </a:ext>
            </a:extLst>
          </p:cNvPr>
          <p:cNvSpPr>
            <a:spLocks noGrp="1"/>
          </p:cNvSpPr>
          <p:nvPr>
            <p:ph type="ftr" sz="quarter" idx="11"/>
          </p:nvPr>
        </p:nvSpPr>
        <p:spPr>
          <a:xfrm>
            <a:off x="3971223" y="6535168"/>
            <a:ext cx="4252356" cy="269099"/>
          </a:xfrm>
        </p:spPr>
        <p:txBody>
          <a:bodyPr/>
          <a:lstStyle/>
          <a:p>
            <a:endParaRPr lang="en-GB">
              <a:solidFill>
                <a:prstClr val="black">
                  <a:tint val="75000"/>
                </a:prstClr>
              </a:solidFill>
            </a:endParaRPr>
          </a:p>
        </p:txBody>
      </p:sp>
      <p:sp>
        <p:nvSpPr>
          <p:cNvPr id="17" name="Slide Number Placeholder 8">
            <a:extLst>
              <a:ext uri="{FF2B5EF4-FFF2-40B4-BE49-F238E27FC236}">
                <a16:creationId xmlns:a16="http://schemas.microsoft.com/office/drawing/2014/main" id="{F2B0F39C-6A72-9643-8A5C-AF6693E933D3}"/>
              </a:ext>
            </a:extLst>
          </p:cNvPr>
          <p:cNvSpPr>
            <a:spLocks noGrp="1"/>
          </p:cNvSpPr>
          <p:nvPr>
            <p:ph type="sldNum" sz="quarter" idx="12"/>
          </p:nvPr>
        </p:nvSpPr>
        <p:spPr>
          <a:xfrm>
            <a:off x="8534401" y="6535167"/>
            <a:ext cx="3467100" cy="276408"/>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18" name="Text Placeholder 2">
            <a:extLst>
              <a:ext uri="{FF2B5EF4-FFF2-40B4-BE49-F238E27FC236}">
                <a16:creationId xmlns:a16="http://schemas.microsoft.com/office/drawing/2014/main" id="{B5E540F3-A856-2D4F-9646-0703F0DA95A5}"/>
              </a:ext>
            </a:extLst>
          </p:cNvPr>
          <p:cNvSpPr>
            <a:spLocks noGrp="1"/>
          </p:cNvSpPr>
          <p:nvPr>
            <p:ph type="body" idx="17"/>
          </p:nvPr>
        </p:nvSpPr>
        <p:spPr>
          <a:xfrm>
            <a:off x="3069193" y="1016000"/>
            <a:ext cx="2767017" cy="808226"/>
          </a:xfrm>
        </p:spPr>
        <p:txBody>
          <a:bodyPr anchor="ctr">
            <a:normAutofit/>
          </a:bodyPr>
          <a:lstStyle>
            <a:lvl1pPr marL="0" indent="0">
              <a:buNone/>
              <a:defRPr sz="1013" b="1">
                <a:solidFill>
                  <a:srgbClr val="951F3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19" name="Text Placeholder 2">
            <a:extLst>
              <a:ext uri="{FF2B5EF4-FFF2-40B4-BE49-F238E27FC236}">
                <a16:creationId xmlns:a16="http://schemas.microsoft.com/office/drawing/2014/main" id="{D19AF0BF-8EC7-504C-880A-8034FA7C8532}"/>
              </a:ext>
            </a:extLst>
          </p:cNvPr>
          <p:cNvSpPr>
            <a:spLocks noGrp="1"/>
          </p:cNvSpPr>
          <p:nvPr>
            <p:ph type="body" idx="18"/>
          </p:nvPr>
        </p:nvSpPr>
        <p:spPr>
          <a:xfrm>
            <a:off x="6356253" y="1016000"/>
            <a:ext cx="2767017" cy="808226"/>
          </a:xfrm>
        </p:spPr>
        <p:txBody>
          <a:bodyPr anchor="ctr">
            <a:normAutofit/>
          </a:bodyPr>
          <a:lstStyle>
            <a:lvl1pPr marL="0" indent="0">
              <a:buNone/>
              <a:defRPr sz="1013" b="1">
                <a:solidFill>
                  <a:srgbClr val="951F3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0" name="Text Placeholder 2">
            <a:extLst>
              <a:ext uri="{FF2B5EF4-FFF2-40B4-BE49-F238E27FC236}">
                <a16:creationId xmlns:a16="http://schemas.microsoft.com/office/drawing/2014/main" id="{1A4032AE-5606-6A48-886F-7B5EE141D13E}"/>
              </a:ext>
            </a:extLst>
          </p:cNvPr>
          <p:cNvSpPr>
            <a:spLocks noGrp="1"/>
          </p:cNvSpPr>
          <p:nvPr>
            <p:ph type="body" idx="19"/>
          </p:nvPr>
        </p:nvSpPr>
        <p:spPr>
          <a:xfrm>
            <a:off x="9272770" y="1016000"/>
            <a:ext cx="2767017" cy="808226"/>
          </a:xfrm>
        </p:spPr>
        <p:txBody>
          <a:bodyPr anchor="ctr">
            <a:normAutofit/>
          </a:bodyPr>
          <a:lstStyle>
            <a:lvl1pPr marL="0" indent="0">
              <a:buNone/>
              <a:defRPr sz="1013" b="1">
                <a:solidFill>
                  <a:srgbClr val="951F3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21" name="Title 1">
            <a:extLst>
              <a:ext uri="{FF2B5EF4-FFF2-40B4-BE49-F238E27FC236}">
                <a16:creationId xmlns:a16="http://schemas.microsoft.com/office/drawing/2014/main" id="{5CEA0958-97FB-884D-9268-5774B68A8805}"/>
              </a:ext>
            </a:extLst>
          </p:cNvPr>
          <p:cNvSpPr>
            <a:spLocks noGrp="1"/>
          </p:cNvSpPr>
          <p:nvPr>
            <p:ph type="title"/>
          </p:nvPr>
        </p:nvSpPr>
        <p:spPr>
          <a:xfrm>
            <a:off x="2800866" y="80963"/>
            <a:ext cx="9184101" cy="614787"/>
          </a:xfrm>
        </p:spPr>
        <p:txBody>
          <a:bodyPr/>
          <a:lstStyle/>
          <a:p>
            <a:r>
              <a:rPr lang="en-US"/>
              <a:t>Click to edit Master title style</a:t>
            </a:r>
            <a:endParaRPr lang="en-US" dirty="0"/>
          </a:p>
        </p:txBody>
      </p:sp>
    </p:spTree>
    <p:extLst>
      <p:ext uri="{BB962C8B-B14F-4D97-AF65-F5344CB8AC3E}">
        <p14:creationId xmlns:p14="http://schemas.microsoft.com/office/powerpoint/2010/main" val="951049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6B6F3AA-3B68-5445-BD55-EA29EC3CFD36}"/>
              </a:ext>
            </a:extLst>
          </p:cNvPr>
          <p:cNvSpPr>
            <a:spLocks noGrp="1"/>
          </p:cNvSpPr>
          <p:nvPr>
            <p:ph type="pic" sz="quarter" idx="10"/>
          </p:nvPr>
        </p:nvSpPr>
        <p:spPr>
          <a:xfrm>
            <a:off x="6335186" y="1016000"/>
            <a:ext cx="5666317" cy="5257800"/>
          </a:xfrm>
        </p:spPr>
        <p:txBody>
          <a:bodyPr/>
          <a:lstStyle>
            <a:lvl1pPr>
              <a:defRPr>
                <a:solidFill>
                  <a:srgbClr val="53575A"/>
                </a:solidFill>
              </a:defRPr>
            </a:lvl1pPr>
          </a:lstStyle>
          <a:p>
            <a:endParaRPr lang="en-US" dirty="0"/>
          </a:p>
        </p:txBody>
      </p:sp>
      <p:sp>
        <p:nvSpPr>
          <p:cNvPr id="3" name="Title 1">
            <a:extLst>
              <a:ext uri="{FF2B5EF4-FFF2-40B4-BE49-F238E27FC236}">
                <a16:creationId xmlns:a16="http://schemas.microsoft.com/office/drawing/2014/main" id="{D14DBAEC-3DE2-3147-BB18-57CD5C66C616}"/>
              </a:ext>
            </a:extLst>
          </p:cNvPr>
          <p:cNvSpPr>
            <a:spLocks noGrp="1"/>
          </p:cNvSpPr>
          <p:nvPr>
            <p:ph type="title"/>
          </p:nvPr>
        </p:nvSpPr>
        <p:spPr>
          <a:xfrm>
            <a:off x="2800866" y="80963"/>
            <a:ext cx="9184101" cy="614787"/>
          </a:xfrm>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551BE5CD-4AA1-A94E-A67B-16963CC2137B}"/>
              </a:ext>
            </a:extLst>
          </p:cNvPr>
          <p:cNvSpPr>
            <a:spLocks noGrp="1"/>
          </p:cNvSpPr>
          <p:nvPr>
            <p:ph type="dt" sz="half" idx="11"/>
          </p:nvPr>
        </p:nvSpPr>
        <p:spPr>
          <a:xfrm>
            <a:off x="143934" y="6538823"/>
            <a:ext cx="3325220" cy="269099"/>
          </a:xfrm>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525D8343-3959-9A44-8489-2F7927C631EB}"/>
              </a:ext>
            </a:extLst>
          </p:cNvPr>
          <p:cNvSpPr>
            <a:spLocks noGrp="1"/>
          </p:cNvSpPr>
          <p:nvPr>
            <p:ph type="ftr" sz="quarter" idx="12"/>
          </p:nvPr>
        </p:nvSpPr>
        <p:spPr>
          <a:xfrm>
            <a:off x="3971223" y="6524627"/>
            <a:ext cx="4252356" cy="283295"/>
          </a:xfrm>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1F922A3-6480-4B46-BC4C-12170E2C140F}"/>
              </a:ext>
            </a:extLst>
          </p:cNvPr>
          <p:cNvSpPr>
            <a:spLocks noGrp="1"/>
          </p:cNvSpPr>
          <p:nvPr>
            <p:ph type="sldNum" sz="quarter" idx="13"/>
          </p:nvPr>
        </p:nvSpPr>
        <p:spPr>
          <a:xfrm>
            <a:off x="8725648" y="6535167"/>
            <a:ext cx="3275853" cy="276408"/>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88650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934" y="1016000"/>
            <a:ext cx="2242732" cy="799351"/>
          </a:xfrm>
        </p:spPr>
        <p:txBody>
          <a:bodyPr anchor="ctr">
            <a:normAutofit/>
          </a:bodyPr>
          <a:lstStyle>
            <a:lvl1pPr marL="0" indent="0" algn="l">
              <a:buNone/>
              <a:defRPr sz="900" b="1">
                <a:solidFill>
                  <a:srgbClr val="951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3934" y="2038912"/>
            <a:ext cx="2242732" cy="4234889"/>
          </a:xfrm>
        </p:spPr>
        <p:txBody>
          <a:bodyPr>
            <a:normAutofit/>
          </a:bodyPr>
          <a:lstStyle>
            <a:lvl1pPr>
              <a:defRPr sz="900"/>
            </a:lvl1pPr>
            <a:lvl2pPr>
              <a:defRPr sz="825"/>
            </a:lvl2pPr>
            <a:lvl3pPr>
              <a:defRPr sz="788"/>
            </a:lvl3pPr>
            <a:lvl4pPr>
              <a:defRPr sz="750"/>
            </a:lvl4pPr>
            <a:lvl5pP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59183" y="1023398"/>
            <a:ext cx="2280100" cy="783075"/>
          </a:xfrm>
        </p:spPr>
        <p:txBody>
          <a:bodyPr anchor="ctr">
            <a:normAutofit/>
          </a:bodyPr>
          <a:lstStyle>
            <a:lvl1pPr marL="0" indent="0" algn="l">
              <a:buNone/>
              <a:defRPr sz="900" b="1">
                <a:solidFill>
                  <a:srgbClr val="951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2559183" y="2030033"/>
            <a:ext cx="2280100" cy="4251165"/>
          </a:xfrm>
        </p:spPr>
        <p:txBody>
          <a:bodyPr>
            <a:normAutofit/>
          </a:bodyPr>
          <a:lstStyle>
            <a:lvl1pPr>
              <a:defRPr sz="900"/>
            </a:lvl1pPr>
            <a:lvl2pPr>
              <a:defRPr sz="825"/>
            </a:lvl2pPr>
            <a:lvl3pPr>
              <a:defRPr sz="788"/>
            </a:lvl3pPr>
            <a:lvl4pPr>
              <a:defRPr sz="750"/>
            </a:lvl4pPr>
            <a:lvl5pP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4D8EBA-E3A8-41D5-840F-EFA0202A10F4}" type="datetimeFigureOut">
              <a:rPr lang="en-GB" smtClean="0">
                <a:solidFill>
                  <a:prstClr val="black">
                    <a:tint val="75000"/>
                  </a:prstClr>
                </a:solidFill>
              </a:rPr>
              <a:pPr/>
              <a:t>18/01/2023</a:t>
            </a:fld>
            <a:endParaRPr lang="en-GB">
              <a:solidFill>
                <a:prstClr val="black">
                  <a:tint val="75000"/>
                </a:prstClr>
              </a:solidFill>
            </a:endParaRPr>
          </a:p>
        </p:txBody>
      </p:sp>
      <p:sp>
        <p:nvSpPr>
          <p:cNvPr id="8" name="Footer Placeholder 7"/>
          <p:cNvSpPr>
            <a:spLocks noGrp="1"/>
          </p:cNvSpPr>
          <p:nvPr>
            <p:ph type="ftr" sz="quarter" idx="11"/>
          </p:nvPr>
        </p:nvSpPr>
        <p:spPr>
          <a:xfrm>
            <a:off x="3656643" y="6538823"/>
            <a:ext cx="4252356" cy="269099"/>
          </a:xfrm>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a:xfrm>
            <a:off x="8518840" y="6538822"/>
            <a:ext cx="1472497" cy="319181"/>
          </a:xfrm>
        </p:spPr>
        <p:txBody>
          <a:bodyPr/>
          <a:lstStyle/>
          <a:p>
            <a:fld id="{04AA8156-67F3-4B6F-ADAD-63476313C910}" type="slidenum">
              <a:rPr lang="en-GB" smtClean="0">
                <a:solidFill>
                  <a:prstClr val="black">
                    <a:tint val="75000"/>
                  </a:prstClr>
                </a:solidFill>
              </a:rPr>
              <a:pPr/>
              <a:t>‹#›</a:t>
            </a:fld>
            <a:endParaRPr lang="en-GB">
              <a:solidFill>
                <a:prstClr val="black">
                  <a:tint val="75000"/>
                </a:prstClr>
              </a:solidFill>
            </a:endParaRPr>
          </a:p>
        </p:txBody>
      </p:sp>
      <p:sp>
        <p:nvSpPr>
          <p:cNvPr id="10" name="Text Placeholder 2"/>
          <p:cNvSpPr>
            <a:spLocks noGrp="1"/>
          </p:cNvSpPr>
          <p:nvPr>
            <p:ph type="body" idx="13"/>
          </p:nvPr>
        </p:nvSpPr>
        <p:spPr>
          <a:xfrm>
            <a:off x="4962722" y="1016000"/>
            <a:ext cx="2268927" cy="799351"/>
          </a:xfrm>
        </p:spPr>
        <p:txBody>
          <a:bodyPr anchor="ctr">
            <a:normAutofit/>
          </a:bodyPr>
          <a:lstStyle>
            <a:lvl1pPr marL="0" indent="0" algn="l">
              <a:buNone/>
              <a:defRPr sz="900" b="1">
                <a:solidFill>
                  <a:srgbClr val="951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3"/>
          <p:cNvSpPr>
            <a:spLocks noGrp="1"/>
          </p:cNvSpPr>
          <p:nvPr>
            <p:ph sz="half" idx="14"/>
          </p:nvPr>
        </p:nvSpPr>
        <p:spPr>
          <a:xfrm>
            <a:off x="4962722" y="2022636"/>
            <a:ext cx="2268927" cy="4251165"/>
          </a:xfrm>
        </p:spPr>
        <p:txBody>
          <a:bodyPr>
            <a:normAutofit/>
          </a:bodyPr>
          <a:lstStyle>
            <a:lvl1pPr>
              <a:defRPr sz="900"/>
            </a:lvl1pPr>
            <a:lvl2pPr>
              <a:defRPr sz="825"/>
            </a:lvl2pPr>
            <a:lvl3pPr>
              <a:defRPr sz="788"/>
            </a:lvl3pPr>
            <a:lvl4pPr>
              <a:defRPr sz="750"/>
            </a:lvl4pPr>
            <a:lvl5pP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7367806" y="1016000"/>
            <a:ext cx="2280100" cy="783075"/>
          </a:xfrm>
        </p:spPr>
        <p:txBody>
          <a:bodyPr anchor="ctr">
            <a:normAutofit/>
          </a:bodyPr>
          <a:lstStyle>
            <a:lvl1pPr marL="0" indent="0" algn="l">
              <a:buNone/>
              <a:defRPr sz="900" b="1">
                <a:solidFill>
                  <a:srgbClr val="951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3" name="Content Placeholder 5"/>
          <p:cNvSpPr>
            <a:spLocks noGrp="1"/>
          </p:cNvSpPr>
          <p:nvPr>
            <p:ph sz="quarter" idx="16"/>
          </p:nvPr>
        </p:nvSpPr>
        <p:spPr>
          <a:xfrm>
            <a:off x="7367806" y="2022636"/>
            <a:ext cx="2280100" cy="4251165"/>
          </a:xfrm>
        </p:spPr>
        <p:txBody>
          <a:bodyPr>
            <a:normAutofit/>
          </a:bodyPr>
          <a:lstStyle>
            <a:lvl1pPr>
              <a:defRPr sz="900"/>
            </a:lvl1pPr>
            <a:lvl2pPr>
              <a:defRPr sz="825"/>
            </a:lvl2pPr>
            <a:lvl3pPr>
              <a:defRPr sz="788"/>
            </a:lvl3pPr>
            <a:lvl4pPr>
              <a:defRPr sz="750"/>
            </a:lvl4pPr>
            <a:lvl5pP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4"/>
          <p:cNvSpPr>
            <a:spLocks noGrp="1"/>
          </p:cNvSpPr>
          <p:nvPr>
            <p:ph type="body" sz="quarter" idx="17"/>
          </p:nvPr>
        </p:nvSpPr>
        <p:spPr>
          <a:xfrm>
            <a:off x="9748147" y="1017476"/>
            <a:ext cx="2253355" cy="783075"/>
          </a:xfrm>
        </p:spPr>
        <p:txBody>
          <a:bodyPr anchor="ctr">
            <a:normAutofit/>
          </a:bodyPr>
          <a:lstStyle>
            <a:lvl1pPr marL="0" indent="0" algn="l">
              <a:buNone/>
              <a:defRPr sz="900" b="1">
                <a:solidFill>
                  <a:srgbClr val="951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5" name="Content Placeholder 5"/>
          <p:cNvSpPr>
            <a:spLocks noGrp="1"/>
          </p:cNvSpPr>
          <p:nvPr>
            <p:ph sz="quarter" idx="18"/>
          </p:nvPr>
        </p:nvSpPr>
        <p:spPr>
          <a:xfrm>
            <a:off x="9748147" y="2024112"/>
            <a:ext cx="2253355" cy="4251165"/>
          </a:xfrm>
        </p:spPr>
        <p:txBody>
          <a:bodyPr>
            <a:normAutofit/>
          </a:bodyPr>
          <a:lstStyle>
            <a:lvl1pPr>
              <a:defRPr sz="900"/>
            </a:lvl1pPr>
            <a:lvl2pPr>
              <a:defRPr sz="825"/>
            </a:lvl2pPr>
            <a:lvl3pPr>
              <a:defRPr sz="788"/>
            </a:lvl3pPr>
            <a:lvl4pPr>
              <a:defRPr sz="750"/>
            </a:lvl4pPr>
            <a:lvl5pP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a:extLst>
              <a:ext uri="{FF2B5EF4-FFF2-40B4-BE49-F238E27FC236}">
                <a16:creationId xmlns:a16="http://schemas.microsoft.com/office/drawing/2014/main" id="{AA930FDE-07C2-8846-A593-EAB2D26EAB31}"/>
              </a:ext>
            </a:extLst>
          </p:cNvPr>
          <p:cNvSpPr>
            <a:spLocks noGrp="1"/>
          </p:cNvSpPr>
          <p:nvPr>
            <p:ph type="title"/>
          </p:nvPr>
        </p:nvSpPr>
        <p:spPr>
          <a:xfrm>
            <a:off x="2800866" y="80963"/>
            <a:ext cx="9184101" cy="614787"/>
          </a:xfrm>
        </p:spPr>
        <p:txBody>
          <a:bodyPr/>
          <a:lstStyle/>
          <a:p>
            <a:r>
              <a:rPr lang="en-US"/>
              <a:t>Click to edit Master title style</a:t>
            </a:r>
            <a:endParaRPr lang="en-US" dirty="0"/>
          </a:p>
        </p:txBody>
      </p:sp>
    </p:spTree>
    <p:extLst>
      <p:ext uri="{BB962C8B-B14F-4D97-AF65-F5344CB8AC3E}">
        <p14:creationId xmlns:p14="http://schemas.microsoft.com/office/powerpoint/2010/main" val="616872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935" y="1016001"/>
            <a:ext cx="3296349" cy="944053"/>
          </a:xfrm>
        </p:spPr>
        <p:txBody>
          <a:bodyPr anchor="ctr">
            <a:normAutofit/>
          </a:bodyPr>
          <a:lstStyle>
            <a:lvl1pPr marL="0" indent="0">
              <a:buNone/>
              <a:defRPr sz="1013" b="1">
                <a:solidFill>
                  <a:srgbClr val="951F3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3903799" y="5329748"/>
            <a:ext cx="8085959" cy="944053"/>
          </a:xfrm>
        </p:spPr>
        <p:txBody>
          <a:bodyPr>
            <a:normAutofit/>
          </a:bodyPr>
          <a:lstStyle>
            <a:lvl1pPr>
              <a:defRPr sz="900"/>
            </a:lvl1pPr>
            <a:lvl2pPr>
              <a:defRPr sz="788"/>
            </a:lvl2pPr>
            <a:lvl3pPr>
              <a:defRPr sz="675"/>
            </a:lvl3pPr>
            <a:lvl4pPr>
              <a:defRPr sz="619"/>
            </a:lvl4pPr>
            <a:lvl5pPr>
              <a:defRPr sz="59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3934" y="2451973"/>
            <a:ext cx="3273873" cy="944053"/>
          </a:xfrm>
        </p:spPr>
        <p:txBody>
          <a:bodyPr anchor="ctr">
            <a:normAutofit/>
          </a:bodyPr>
          <a:lstStyle>
            <a:lvl1pPr marL="0" indent="0">
              <a:buNone/>
              <a:defRPr sz="1013" b="1">
                <a:solidFill>
                  <a:srgbClr val="951F3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872298" y="3887945"/>
            <a:ext cx="8125775" cy="944053"/>
          </a:xfrm>
        </p:spPr>
        <p:txBody>
          <a:bodyPr>
            <a:normAutofit/>
          </a:bodyPr>
          <a:lstStyle>
            <a:lvl1pPr>
              <a:defRPr sz="900"/>
            </a:lvl1pPr>
            <a:lvl2pPr>
              <a:defRPr sz="788"/>
            </a:lvl2pPr>
            <a:lvl3pPr>
              <a:defRPr sz="675"/>
            </a:lvl3pPr>
            <a:lvl4pPr>
              <a:defRPr sz="619"/>
            </a:lvl4pPr>
            <a:lvl5pPr>
              <a:defRPr sz="59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3"/>
          </p:nvPr>
        </p:nvSpPr>
        <p:spPr>
          <a:xfrm>
            <a:off x="143934" y="3887945"/>
            <a:ext cx="3273873" cy="944053"/>
          </a:xfrm>
        </p:spPr>
        <p:txBody>
          <a:bodyPr anchor="ctr">
            <a:normAutofit/>
          </a:bodyPr>
          <a:lstStyle>
            <a:lvl1pPr marL="0" indent="0">
              <a:buNone/>
              <a:defRPr sz="1013" b="1">
                <a:solidFill>
                  <a:srgbClr val="951F3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11" name="Content Placeholder 5"/>
          <p:cNvSpPr>
            <a:spLocks noGrp="1"/>
          </p:cNvSpPr>
          <p:nvPr>
            <p:ph sz="quarter" idx="14"/>
          </p:nvPr>
        </p:nvSpPr>
        <p:spPr>
          <a:xfrm>
            <a:off x="3875714" y="1016002"/>
            <a:ext cx="8125775" cy="944053"/>
          </a:xfrm>
        </p:spPr>
        <p:txBody>
          <a:bodyPr>
            <a:normAutofit/>
          </a:bodyPr>
          <a:lstStyle>
            <a:lvl1pPr>
              <a:defRPr sz="900"/>
            </a:lvl1pPr>
            <a:lvl2pPr>
              <a:defRPr sz="788"/>
            </a:lvl2pPr>
            <a:lvl3pPr>
              <a:defRPr sz="675"/>
            </a:lvl3pPr>
            <a:lvl4pPr>
              <a:defRPr sz="619"/>
            </a:lvl4pPr>
            <a:lvl5pPr>
              <a:defRPr sz="59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8"/>
          <p:cNvSpPr txBox="1">
            <a:spLocks/>
          </p:cNvSpPr>
          <p:nvPr userDrawn="1"/>
        </p:nvSpPr>
        <p:spPr>
          <a:xfrm>
            <a:off x="12626047" y="6531511"/>
            <a:ext cx="1384773" cy="276408"/>
          </a:xfrm>
          <a:prstGeom prst="rect">
            <a:avLst/>
          </a:prstGeom>
        </p:spPr>
        <p:txBody>
          <a:bodyPr vert="horz" lIns="68580" tIns="34290" rIns="68580" bIns="34290" rtlCol="0" anchor="ctr"/>
          <a:lstStyle>
            <a:defPPr>
              <a:defRPr lang="en-US"/>
            </a:defPPr>
            <a:lvl1pPr marL="0" algn="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A62E9AC-78E1-4799-8562-C66A38A92102}" type="slidenum">
              <a:rPr lang="en-GB" sz="450" smtClean="0">
                <a:solidFill>
                  <a:prstClr val="black">
                    <a:tint val="75000"/>
                  </a:prstClr>
                </a:solidFill>
              </a:rPr>
              <a:pPr/>
              <a:t>‹#›</a:t>
            </a:fld>
            <a:endParaRPr lang="en-GB" sz="450">
              <a:solidFill>
                <a:prstClr val="black">
                  <a:tint val="75000"/>
                </a:prstClr>
              </a:solidFill>
            </a:endParaRPr>
          </a:p>
        </p:txBody>
      </p:sp>
      <p:sp>
        <p:nvSpPr>
          <p:cNvPr id="13" name="Text Placeholder 4"/>
          <p:cNvSpPr>
            <a:spLocks noGrp="1"/>
          </p:cNvSpPr>
          <p:nvPr>
            <p:ph type="body" sz="quarter" idx="15"/>
          </p:nvPr>
        </p:nvSpPr>
        <p:spPr>
          <a:xfrm>
            <a:off x="143934" y="5323916"/>
            <a:ext cx="3312439" cy="949882"/>
          </a:xfrm>
        </p:spPr>
        <p:txBody>
          <a:bodyPr anchor="ctr">
            <a:normAutofit/>
          </a:bodyPr>
          <a:lstStyle>
            <a:lvl1pPr marL="0" indent="0">
              <a:buNone/>
              <a:defRPr sz="1013" b="1">
                <a:solidFill>
                  <a:srgbClr val="951F39"/>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14" name="Content Placeholder 5"/>
          <p:cNvSpPr>
            <a:spLocks noGrp="1"/>
          </p:cNvSpPr>
          <p:nvPr>
            <p:ph sz="quarter" idx="16"/>
          </p:nvPr>
        </p:nvSpPr>
        <p:spPr>
          <a:xfrm>
            <a:off x="3903798" y="2451973"/>
            <a:ext cx="8097703" cy="944053"/>
          </a:xfrm>
        </p:spPr>
        <p:txBody>
          <a:bodyPr>
            <a:normAutofit/>
          </a:bodyPr>
          <a:lstStyle>
            <a:lvl1pPr>
              <a:defRPr sz="900"/>
            </a:lvl1pPr>
            <a:lvl2pPr>
              <a:defRPr sz="788"/>
            </a:lvl2pPr>
            <a:lvl3pPr>
              <a:defRPr sz="675"/>
            </a:lvl3pPr>
            <a:lvl4pPr>
              <a:defRPr sz="619"/>
            </a:lvl4pPr>
            <a:lvl5pPr>
              <a:defRPr sz="59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6">
            <a:extLst>
              <a:ext uri="{FF2B5EF4-FFF2-40B4-BE49-F238E27FC236}">
                <a16:creationId xmlns:a16="http://schemas.microsoft.com/office/drawing/2014/main" id="{BFA184D5-7399-1D40-A6F3-04D63C0482D5}"/>
              </a:ext>
            </a:extLst>
          </p:cNvPr>
          <p:cNvSpPr>
            <a:spLocks noGrp="1"/>
          </p:cNvSpPr>
          <p:nvPr>
            <p:ph type="dt" sz="half" idx="10"/>
          </p:nvPr>
        </p:nvSpPr>
        <p:spPr>
          <a:xfrm>
            <a:off x="143934" y="6535168"/>
            <a:ext cx="3516468" cy="269099"/>
          </a:xfrm>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19" name="Footer Placeholder 7">
            <a:extLst>
              <a:ext uri="{FF2B5EF4-FFF2-40B4-BE49-F238E27FC236}">
                <a16:creationId xmlns:a16="http://schemas.microsoft.com/office/drawing/2014/main" id="{7EC6F2BC-64B2-6649-BE73-9ACBCF4DEC7F}"/>
              </a:ext>
            </a:extLst>
          </p:cNvPr>
          <p:cNvSpPr>
            <a:spLocks noGrp="1"/>
          </p:cNvSpPr>
          <p:nvPr>
            <p:ph type="ftr" sz="quarter" idx="11"/>
          </p:nvPr>
        </p:nvSpPr>
        <p:spPr>
          <a:xfrm>
            <a:off x="3971223" y="6535168"/>
            <a:ext cx="4252356" cy="269099"/>
          </a:xfrm>
        </p:spPr>
        <p:txBody>
          <a:bodyPr/>
          <a:lstStyle/>
          <a:p>
            <a:endParaRPr lang="en-GB">
              <a:solidFill>
                <a:prstClr val="black">
                  <a:tint val="75000"/>
                </a:prstClr>
              </a:solidFill>
            </a:endParaRPr>
          </a:p>
        </p:txBody>
      </p:sp>
      <p:sp>
        <p:nvSpPr>
          <p:cNvPr id="20" name="Slide Number Placeholder 8">
            <a:extLst>
              <a:ext uri="{FF2B5EF4-FFF2-40B4-BE49-F238E27FC236}">
                <a16:creationId xmlns:a16="http://schemas.microsoft.com/office/drawing/2014/main" id="{847AB10E-6054-FD4A-BCEC-6D8589A60307}"/>
              </a:ext>
            </a:extLst>
          </p:cNvPr>
          <p:cNvSpPr>
            <a:spLocks noGrp="1"/>
          </p:cNvSpPr>
          <p:nvPr>
            <p:ph type="sldNum" sz="quarter" idx="12"/>
          </p:nvPr>
        </p:nvSpPr>
        <p:spPr>
          <a:xfrm>
            <a:off x="8534401" y="6535167"/>
            <a:ext cx="3467100" cy="276408"/>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21" name="Title 1">
            <a:extLst>
              <a:ext uri="{FF2B5EF4-FFF2-40B4-BE49-F238E27FC236}">
                <a16:creationId xmlns:a16="http://schemas.microsoft.com/office/drawing/2014/main" id="{E9BE6309-43A3-D745-9D25-CD761E5A7723}"/>
              </a:ext>
            </a:extLst>
          </p:cNvPr>
          <p:cNvSpPr>
            <a:spLocks noGrp="1"/>
          </p:cNvSpPr>
          <p:nvPr>
            <p:ph type="title"/>
          </p:nvPr>
        </p:nvSpPr>
        <p:spPr>
          <a:xfrm>
            <a:off x="2800865" y="80963"/>
            <a:ext cx="9204051" cy="614787"/>
          </a:xfrm>
        </p:spPr>
        <p:txBody>
          <a:bodyPr/>
          <a:lstStyle/>
          <a:p>
            <a:r>
              <a:rPr lang="en-US"/>
              <a:t>Click to edit Master title style</a:t>
            </a:r>
            <a:endParaRPr lang="en-US" dirty="0"/>
          </a:p>
        </p:txBody>
      </p:sp>
    </p:spTree>
    <p:extLst>
      <p:ext uri="{BB962C8B-B14F-4D97-AF65-F5344CB8AC3E}">
        <p14:creationId xmlns:p14="http://schemas.microsoft.com/office/powerpoint/2010/main" val="3231428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0865" y="80963"/>
            <a:ext cx="9200635" cy="614787"/>
          </a:xfrm>
        </p:spPr>
        <p:txBody>
          <a:bodyPr/>
          <a:lstStyle/>
          <a:p>
            <a:r>
              <a:rPr lang="en-US"/>
              <a:t>Click to edit Master title style</a:t>
            </a:r>
            <a:endParaRPr lang="en-US" dirty="0"/>
          </a:p>
        </p:txBody>
      </p:sp>
      <p:sp>
        <p:nvSpPr>
          <p:cNvPr id="8" name="Text Placeholder 7"/>
          <p:cNvSpPr>
            <a:spLocks noGrp="1"/>
          </p:cNvSpPr>
          <p:nvPr>
            <p:ph type="body" sz="quarter" idx="13"/>
          </p:nvPr>
        </p:nvSpPr>
        <p:spPr>
          <a:xfrm>
            <a:off x="160868" y="1005236"/>
            <a:ext cx="11840633" cy="773113"/>
          </a:xfrm>
        </p:spPr>
        <p:txBody>
          <a:bodyPr/>
          <a:lstStyle>
            <a:lvl1pPr>
              <a:defRPr b="1">
                <a:solidFill>
                  <a:srgbClr val="951F39"/>
                </a:solidFill>
              </a:defRPr>
            </a:lvl1pPr>
          </a:lstStyle>
          <a:p>
            <a:pPr lvl="0"/>
            <a:r>
              <a:rPr lang="en-US" dirty="0"/>
              <a:t>Click to edit Master text styles</a:t>
            </a:r>
          </a:p>
        </p:txBody>
      </p:sp>
      <p:sp>
        <p:nvSpPr>
          <p:cNvPr id="17" name="Picture Placeholder 16"/>
          <p:cNvSpPr>
            <a:spLocks noGrp="1"/>
          </p:cNvSpPr>
          <p:nvPr>
            <p:ph type="pic" sz="quarter" idx="14"/>
          </p:nvPr>
        </p:nvSpPr>
        <p:spPr>
          <a:xfrm>
            <a:off x="143935" y="2017032"/>
            <a:ext cx="2023533" cy="933450"/>
          </a:xfrm>
        </p:spPr>
        <p:txBody>
          <a:bodyPr/>
          <a:lstStyle>
            <a:lvl1pPr algn="l">
              <a:defRPr/>
            </a:lvl1pPr>
          </a:lstStyle>
          <a:p>
            <a:r>
              <a:rPr lang="en-US"/>
              <a:t>Click icon to add picture</a:t>
            </a:r>
            <a:endParaRPr lang="en-GB"/>
          </a:p>
        </p:txBody>
      </p:sp>
      <p:sp>
        <p:nvSpPr>
          <p:cNvPr id="21" name="Picture Placeholder 16"/>
          <p:cNvSpPr>
            <a:spLocks noGrp="1"/>
          </p:cNvSpPr>
          <p:nvPr>
            <p:ph type="pic" sz="quarter" idx="18"/>
          </p:nvPr>
        </p:nvSpPr>
        <p:spPr>
          <a:xfrm>
            <a:off x="2632077" y="2017032"/>
            <a:ext cx="1993900" cy="933450"/>
          </a:xfrm>
        </p:spPr>
        <p:txBody>
          <a:bodyPr/>
          <a:lstStyle>
            <a:lvl1pPr algn="l">
              <a:defRPr/>
            </a:lvl1pPr>
          </a:lstStyle>
          <a:p>
            <a:r>
              <a:rPr lang="en-US"/>
              <a:t>Click icon to add picture</a:t>
            </a:r>
            <a:endParaRPr lang="en-GB"/>
          </a:p>
        </p:txBody>
      </p:sp>
      <p:sp>
        <p:nvSpPr>
          <p:cNvPr id="25" name="Picture Placeholder 16"/>
          <p:cNvSpPr>
            <a:spLocks noGrp="1"/>
          </p:cNvSpPr>
          <p:nvPr>
            <p:ph type="pic" sz="quarter" idx="22"/>
          </p:nvPr>
        </p:nvSpPr>
        <p:spPr>
          <a:xfrm>
            <a:off x="5090585" y="2017032"/>
            <a:ext cx="1993900" cy="933450"/>
          </a:xfrm>
        </p:spPr>
        <p:txBody>
          <a:bodyPr/>
          <a:lstStyle>
            <a:lvl1pPr algn="l">
              <a:defRPr/>
            </a:lvl1pPr>
          </a:lstStyle>
          <a:p>
            <a:r>
              <a:rPr lang="en-US"/>
              <a:t>Click icon to add picture</a:t>
            </a:r>
            <a:endParaRPr lang="en-GB"/>
          </a:p>
        </p:txBody>
      </p:sp>
      <p:sp>
        <p:nvSpPr>
          <p:cNvPr id="29" name="Picture Placeholder 16"/>
          <p:cNvSpPr>
            <a:spLocks noGrp="1"/>
          </p:cNvSpPr>
          <p:nvPr>
            <p:ph type="pic" sz="quarter" idx="26"/>
          </p:nvPr>
        </p:nvSpPr>
        <p:spPr>
          <a:xfrm>
            <a:off x="7549093" y="2017032"/>
            <a:ext cx="1993900" cy="933450"/>
          </a:xfrm>
        </p:spPr>
        <p:txBody>
          <a:bodyPr/>
          <a:lstStyle>
            <a:lvl1pPr algn="l">
              <a:defRPr/>
            </a:lvl1pPr>
          </a:lstStyle>
          <a:p>
            <a:r>
              <a:rPr lang="en-US"/>
              <a:t>Click icon to add picture</a:t>
            </a:r>
            <a:endParaRPr lang="en-GB"/>
          </a:p>
        </p:txBody>
      </p:sp>
      <p:sp>
        <p:nvSpPr>
          <p:cNvPr id="33" name="Picture Placeholder 16"/>
          <p:cNvSpPr>
            <a:spLocks noGrp="1"/>
          </p:cNvSpPr>
          <p:nvPr>
            <p:ph type="pic" sz="quarter" idx="30"/>
          </p:nvPr>
        </p:nvSpPr>
        <p:spPr>
          <a:xfrm>
            <a:off x="10007601" y="2017032"/>
            <a:ext cx="1993900" cy="933450"/>
          </a:xfrm>
        </p:spPr>
        <p:txBody>
          <a:bodyPr/>
          <a:lstStyle>
            <a:lvl1pPr algn="l">
              <a:defRPr/>
            </a:lvl1pPr>
          </a:lstStyle>
          <a:p>
            <a:r>
              <a:rPr lang="en-US"/>
              <a:t>Click icon to add picture</a:t>
            </a:r>
            <a:endParaRPr lang="en-GB"/>
          </a:p>
        </p:txBody>
      </p:sp>
      <p:sp>
        <p:nvSpPr>
          <p:cNvPr id="37" name="Picture Placeholder 16">
            <a:extLst>
              <a:ext uri="{FF2B5EF4-FFF2-40B4-BE49-F238E27FC236}">
                <a16:creationId xmlns:a16="http://schemas.microsoft.com/office/drawing/2014/main" id="{BAE8179C-1D51-E743-8E98-447634E84FC2}"/>
              </a:ext>
            </a:extLst>
          </p:cNvPr>
          <p:cNvSpPr>
            <a:spLocks noGrp="1"/>
          </p:cNvSpPr>
          <p:nvPr>
            <p:ph type="pic" sz="quarter" idx="31"/>
          </p:nvPr>
        </p:nvSpPr>
        <p:spPr>
          <a:xfrm>
            <a:off x="143935" y="3124805"/>
            <a:ext cx="2023533" cy="933450"/>
          </a:xfrm>
        </p:spPr>
        <p:txBody>
          <a:bodyPr/>
          <a:lstStyle>
            <a:lvl1pPr algn="l">
              <a:defRPr/>
            </a:lvl1pPr>
          </a:lstStyle>
          <a:p>
            <a:r>
              <a:rPr lang="en-US"/>
              <a:t>Click icon to add picture</a:t>
            </a:r>
            <a:endParaRPr lang="en-GB"/>
          </a:p>
        </p:txBody>
      </p:sp>
      <p:sp>
        <p:nvSpPr>
          <p:cNvPr id="38" name="Picture Placeholder 16">
            <a:extLst>
              <a:ext uri="{FF2B5EF4-FFF2-40B4-BE49-F238E27FC236}">
                <a16:creationId xmlns:a16="http://schemas.microsoft.com/office/drawing/2014/main" id="{D2265B7A-55C7-B944-ADB5-BCFF3806614B}"/>
              </a:ext>
            </a:extLst>
          </p:cNvPr>
          <p:cNvSpPr>
            <a:spLocks noGrp="1"/>
          </p:cNvSpPr>
          <p:nvPr>
            <p:ph type="pic" sz="quarter" idx="32"/>
          </p:nvPr>
        </p:nvSpPr>
        <p:spPr>
          <a:xfrm>
            <a:off x="2632077" y="3124805"/>
            <a:ext cx="1993900" cy="933450"/>
          </a:xfrm>
        </p:spPr>
        <p:txBody>
          <a:bodyPr/>
          <a:lstStyle>
            <a:lvl1pPr algn="l">
              <a:defRPr/>
            </a:lvl1pPr>
          </a:lstStyle>
          <a:p>
            <a:r>
              <a:rPr lang="en-US"/>
              <a:t>Click icon to add picture</a:t>
            </a:r>
            <a:endParaRPr lang="en-GB"/>
          </a:p>
        </p:txBody>
      </p:sp>
      <p:sp>
        <p:nvSpPr>
          <p:cNvPr id="39" name="Picture Placeholder 16">
            <a:extLst>
              <a:ext uri="{FF2B5EF4-FFF2-40B4-BE49-F238E27FC236}">
                <a16:creationId xmlns:a16="http://schemas.microsoft.com/office/drawing/2014/main" id="{F5639E0C-EF27-414A-9578-6B830597A62A}"/>
              </a:ext>
            </a:extLst>
          </p:cNvPr>
          <p:cNvSpPr>
            <a:spLocks noGrp="1"/>
          </p:cNvSpPr>
          <p:nvPr>
            <p:ph type="pic" sz="quarter" idx="33"/>
          </p:nvPr>
        </p:nvSpPr>
        <p:spPr>
          <a:xfrm>
            <a:off x="5090585" y="3124805"/>
            <a:ext cx="1993900" cy="933450"/>
          </a:xfrm>
        </p:spPr>
        <p:txBody>
          <a:bodyPr/>
          <a:lstStyle>
            <a:lvl1pPr algn="l">
              <a:defRPr/>
            </a:lvl1pPr>
          </a:lstStyle>
          <a:p>
            <a:r>
              <a:rPr lang="en-US"/>
              <a:t>Click icon to add picture</a:t>
            </a:r>
            <a:endParaRPr lang="en-GB"/>
          </a:p>
        </p:txBody>
      </p:sp>
      <p:sp>
        <p:nvSpPr>
          <p:cNvPr id="40" name="Picture Placeholder 16">
            <a:extLst>
              <a:ext uri="{FF2B5EF4-FFF2-40B4-BE49-F238E27FC236}">
                <a16:creationId xmlns:a16="http://schemas.microsoft.com/office/drawing/2014/main" id="{D528C7F5-56EF-0E4D-8596-E7211E53368F}"/>
              </a:ext>
            </a:extLst>
          </p:cNvPr>
          <p:cNvSpPr>
            <a:spLocks noGrp="1"/>
          </p:cNvSpPr>
          <p:nvPr>
            <p:ph type="pic" sz="quarter" idx="34"/>
          </p:nvPr>
        </p:nvSpPr>
        <p:spPr>
          <a:xfrm>
            <a:off x="7549093" y="3124805"/>
            <a:ext cx="1993900" cy="933450"/>
          </a:xfrm>
        </p:spPr>
        <p:txBody>
          <a:bodyPr/>
          <a:lstStyle>
            <a:lvl1pPr algn="l">
              <a:defRPr/>
            </a:lvl1pPr>
          </a:lstStyle>
          <a:p>
            <a:r>
              <a:rPr lang="en-US"/>
              <a:t>Click icon to add picture</a:t>
            </a:r>
            <a:endParaRPr lang="en-GB"/>
          </a:p>
        </p:txBody>
      </p:sp>
      <p:sp>
        <p:nvSpPr>
          <p:cNvPr id="41" name="Picture Placeholder 16">
            <a:extLst>
              <a:ext uri="{FF2B5EF4-FFF2-40B4-BE49-F238E27FC236}">
                <a16:creationId xmlns:a16="http://schemas.microsoft.com/office/drawing/2014/main" id="{2E9CF4C1-C12C-8A44-9D8F-98B40EB81659}"/>
              </a:ext>
            </a:extLst>
          </p:cNvPr>
          <p:cNvSpPr>
            <a:spLocks noGrp="1"/>
          </p:cNvSpPr>
          <p:nvPr>
            <p:ph type="pic" sz="quarter" idx="35"/>
          </p:nvPr>
        </p:nvSpPr>
        <p:spPr>
          <a:xfrm>
            <a:off x="10007601" y="3124805"/>
            <a:ext cx="1993900" cy="933450"/>
          </a:xfrm>
        </p:spPr>
        <p:txBody>
          <a:bodyPr/>
          <a:lstStyle>
            <a:lvl1pPr algn="l">
              <a:defRPr/>
            </a:lvl1pPr>
          </a:lstStyle>
          <a:p>
            <a:r>
              <a:rPr lang="en-US"/>
              <a:t>Click icon to add picture</a:t>
            </a:r>
            <a:endParaRPr lang="en-GB"/>
          </a:p>
        </p:txBody>
      </p:sp>
      <p:sp>
        <p:nvSpPr>
          <p:cNvPr id="42" name="Picture Placeholder 16">
            <a:extLst>
              <a:ext uri="{FF2B5EF4-FFF2-40B4-BE49-F238E27FC236}">
                <a16:creationId xmlns:a16="http://schemas.microsoft.com/office/drawing/2014/main" id="{920FC8B7-03C7-214F-A240-F369548DFC72}"/>
              </a:ext>
            </a:extLst>
          </p:cNvPr>
          <p:cNvSpPr>
            <a:spLocks noGrp="1"/>
          </p:cNvSpPr>
          <p:nvPr>
            <p:ph type="pic" sz="quarter" idx="36"/>
          </p:nvPr>
        </p:nvSpPr>
        <p:spPr>
          <a:xfrm>
            <a:off x="143935" y="4232578"/>
            <a:ext cx="2023533" cy="933450"/>
          </a:xfrm>
        </p:spPr>
        <p:txBody>
          <a:bodyPr/>
          <a:lstStyle>
            <a:lvl1pPr algn="l">
              <a:defRPr/>
            </a:lvl1pPr>
          </a:lstStyle>
          <a:p>
            <a:r>
              <a:rPr lang="en-US"/>
              <a:t>Click icon to add picture</a:t>
            </a:r>
            <a:endParaRPr lang="en-GB"/>
          </a:p>
        </p:txBody>
      </p:sp>
      <p:sp>
        <p:nvSpPr>
          <p:cNvPr id="43" name="Picture Placeholder 16">
            <a:extLst>
              <a:ext uri="{FF2B5EF4-FFF2-40B4-BE49-F238E27FC236}">
                <a16:creationId xmlns:a16="http://schemas.microsoft.com/office/drawing/2014/main" id="{6847C2AB-C2EF-9644-81AD-60EB565AA2C6}"/>
              </a:ext>
            </a:extLst>
          </p:cNvPr>
          <p:cNvSpPr>
            <a:spLocks noGrp="1"/>
          </p:cNvSpPr>
          <p:nvPr>
            <p:ph type="pic" sz="quarter" idx="37"/>
          </p:nvPr>
        </p:nvSpPr>
        <p:spPr>
          <a:xfrm>
            <a:off x="2632077" y="4232578"/>
            <a:ext cx="1993900" cy="933450"/>
          </a:xfrm>
        </p:spPr>
        <p:txBody>
          <a:bodyPr/>
          <a:lstStyle>
            <a:lvl1pPr algn="l">
              <a:defRPr/>
            </a:lvl1pPr>
          </a:lstStyle>
          <a:p>
            <a:r>
              <a:rPr lang="en-US"/>
              <a:t>Click icon to add picture</a:t>
            </a:r>
            <a:endParaRPr lang="en-GB"/>
          </a:p>
        </p:txBody>
      </p:sp>
      <p:sp>
        <p:nvSpPr>
          <p:cNvPr id="44" name="Picture Placeholder 16">
            <a:extLst>
              <a:ext uri="{FF2B5EF4-FFF2-40B4-BE49-F238E27FC236}">
                <a16:creationId xmlns:a16="http://schemas.microsoft.com/office/drawing/2014/main" id="{02B3312C-A33D-1245-89F7-9AC2230C56DD}"/>
              </a:ext>
            </a:extLst>
          </p:cNvPr>
          <p:cNvSpPr>
            <a:spLocks noGrp="1"/>
          </p:cNvSpPr>
          <p:nvPr>
            <p:ph type="pic" sz="quarter" idx="38"/>
          </p:nvPr>
        </p:nvSpPr>
        <p:spPr>
          <a:xfrm>
            <a:off x="5090585" y="4232578"/>
            <a:ext cx="1993900" cy="933450"/>
          </a:xfrm>
        </p:spPr>
        <p:txBody>
          <a:bodyPr/>
          <a:lstStyle>
            <a:lvl1pPr algn="l">
              <a:defRPr/>
            </a:lvl1pPr>
          </a:lstStyle>
          <a:p>
            <a:r>
              <a:rPr lang="en-US"/>
              <a:t>Click icon to add picture</a:t>
            </a:r>
            <a:endParaRPr lang="en-GB"/>
          </a:p>
        </p:txBody>
      </p:sp>
      <p:sp>
        <p:nvSpPr>
          <p:cNvPr id="45" name="Picture Placeholder 16">
            <a:extLst>
              <a:ext uri="{FF2B5EF4-FFF2-40B4-BE49-F238E27FC236}">
                <a16:creationId xmlns:a16="http://schemas.microsoft.com/office/drawing/2014/main" id="{F28E5DA6-6E14-7448-8F83-4986BB553A7D}"/>
              </a:ext>
            </a:extLst>
          </p:cNvPr>
          <p:cNvSpPr>
            <a:spLocks noGrp="1"/>
          </p:cNvSpPr>
          <p:nvPr>
            <p:ph type="pic" sz="quarter" idx="39"/>
          </p:nvPr>
        </p:nvSpPr>
        <p:spPr>
          <a:xfrm>
            <a:off x="7549093" y="4232578"/>
            <a:ext cx="1993900" cy="933450"/>
          </a:xfrm>
        </p:spPr>
        <p:txBody>
          <a:bodyPr/>
          <a:lstStyle>
            <a:lvl1pPr algn="l">
              <a:defRPr/>
            </a:lvl1pPr>
          </a:lstStyle>
          <a:p>
            <a:r>
              <a:rPr lang="en-US"/>
              <a:t>Click icon to add picture</a:t>
            </a:r>
            <a:endParaRPr lang="en-GB"/>
          </a:p>
        </p:txBody>
      </p:sp>
      <p:sp>
        <p:nvSpPr>
          <p:cNvPr id="46" name="Picture Placeholder 16">
            <a:extLst>
              <a:ext uri="{FF2B5EF4-FFF2-40B4-BE49-F238E27FC236}">
                <a16:creationId xmlns:a16="http://schemas.microsoft.com/office/drawing/2014/main" id="{2F1C2F40-161B-E048-AFE7-7D3F94B0B4C3}"/>
              </a:ext>
            </a:extLst>
          </p:cNvPr>
          <p:cNvSpPr>
            <a:spLocks noGrp="1"/>
          </p:cNvSpPr>
          <p:nvPr>
            <p:ph type="pic" sz="quarter" idx="40"/>
          </p:nvPr>
        </p:nvSpPr>
        <p:spPr>
          <a:xfrm>
            <a:off x="10007601" y="4232578"/>
            <a:ext cx="1993900" cy="933450"/>
          </a:xfrm>
        </p:spPr>
        <p:txBody>
          <a:bodyPr/>
          <a:lstStyle>
            <a:lvl1pPr algn="l">
              <a:defRPr/>
            </a:lvl1pPr>
          </a:lstStyle>
          <a:p>
            <a:r>
              <a:rPr lang="en-US"/>
              <a:t>Click icon to add picture</a:t>
            </a:r>
            <a:endParaRPr lang="en-GB"/>
          </a:p>
        </p:txBody>
      </p:sp>
      <p:sp>
        <p:nvSpPr>
          <p:cNvPr id="47" name="Picture Placeholder 16">
            <a:extLst>
              <a:ext uri="{FF2B5EF4-FFF2-40B4-BE49-F238E27FC236}">
                <a16:creationId xmlns:a16="http://schemas.microsoft.com/office/drawing/2014/main" id="{639B8C80-F082-8744-9B77-C12F32B18D1C}"/>
              </a:ext>
            </a:extLst>
          </p:cNvPr>
          <p:cNvSpPr>
            <a:spLocks noGrp="1"/>
          </p:cNvSpPr>
          <p:nvPr>
            <p:ph type="pic" sz="quarter" idx="41"/>
          </p:nvPr>
        </p:nvSpPr>
        <p:spPr>
          <a:xfrm>
            <a:off x="143935" y="5340350"/>
            <a:ext cx="2023533" cy="933450"/>
          </a:xfrm>
        </p:spPr>
        <p:txBody>
          <a:bodyPr/>
          <a:lstStyle>
            <a:lvl1pPr algn="l">
              <a:defRPr/>
            </a:lvl1pPr>
          </a:lstStyle>
          <a:p>
            <a:r>
              <a:rPr lang="en-US"/>
              <a:t>Click icon to add picture</a:t>
            </a:r>
            <a:endParaRPr lang="en-GB"/>
          </a:p>
        </p:txBody>
      </p:sp>
      <p:sp>
        <p:nvSpPr>
          <p:cNvPr id="48" name="Picture Placeholder 16">
            <a:extLst>
              <a:ext uri="{FF2B5EF4-FFF2-40B4-BE49-F238E27FC236}">
                <a16:creationId xmlns:a16="http://schemas.microsoft.com/office/drawing/2014/main" id="{363CB0A0-1316-5844-AB00-9A19EE7A5444}"/>
              </a:ext>
            </a:extLst>
          </p:cNvPr>
          <p:cNvSpPr>
            <a:spLocks noGrp="1"/>
          </p:cNvSpPr>
          <p:nvPr>
            <p:ph type="pic" sz="quarter" idx="42"/>
          </p:nvPr>
        </p:nvSpPr>
        <p:spPr>
          <a:xfrm>
            <a:off x="2632077" y="5340350"/>
            <a:ext cx="1993900" cy="933450"/>
          </a:xfrm>
        </p:spPr>
        <p:txBody>
          <a:bodyPr/>
          <a:lstStyle>
            <a:lvl1pPr algn="l">
              <a:defRPr/>
            </a:lvl1pPr>
          </a:lstStyle>
          <a:p>
            <a:r>
              <a:rPr lang="en-US"/>
              <a:t>Click icon to add picture</a:t>
            </a:r>
            <a:endParaRPr lang="en-GB"/>
          </a:p>
        </p:txBody>
      </p:sp>
      <p:sp>
        <p:nvSpPr>
          <p:cNvPr id="49" name="Picture Placeholder 16">
            <a:extLst>
              <a:ext uri="{FF2B5EF4-FFF2-40B4-BE49-F238E27FC236}">
                <a16:creationId xmlns:a16="http://schemas.microsoft.com/office/drawing/2014/main" id="{F4318FCC-31EB-B044-98B9-A727A3D3995D}"/>
              </a:ext>
            </a:extLst>
          </p:cNvPr>
          <p:cNvSpPr>
            <a:spLocks noGrp="1"/>
          </p:cNvSpPr>
          <p:nvPr>
            <p:ph type="pic" sz="quarter" idx="43"/>
          </p:nvPr>
        </p:nvSpPr>
        <p:spPr>
          <a:xfrm>
            <a:off x="5090585" y="5340350"/>
            <a:ext cx="1993900" cy="933450"/>
          </a:xfrm>
        </p:spPr>
        <p:txBody>
          <a:bodyPr/>
          <a:lstStyle>
            <a:lvl1pPr algn="l">
              <a:defRPr/>
            </a:lvl1pPr>
          </a:lstStyle>
          <a:p>
            <a:r>
              <a:rPr lang="en-US"/>
              <a:t>Click icon to add picture</a:t>
            </a:r>
            <a:endParaRPr lang="en-GB"/>
          </a:p>
        </p:txBody>
      </p:sp>
      <p:sp>
        <p:nvSpPr>
          <p:cNvPr id="50" name="Picture Placeholder 16">
            <a:extLst>
              <a:ext uri="{FF2B5EF4-FFF2-40B4-BE49-F238E27FC236}">
                <a16:creationId xmlns:a16="http://schemas.microsoft.com/office/drawing/2014/main" id="{797BB670-E3C9-554C-86DF-9E4BA60D019B}"/>
              </a:ext>
            </a:extLst>
          </p:cNvPr>
          <p:cNvSpPr>
            <a:spLocks noGrp="1"/>
          </p:cNvSpPr>
          <p:nvPr>
            <p:ph type="pic" sz="quarter" idx="44"/>
          </p:nvPr>
        </p:nvSpPr>
        <p:spPr>
          <a:xfrm>
            <a:off x="7549093" y="5340350"/>
            <a:ext cx="1993900" cy="933450"/>
          </a:xfrm>
        </p:spPr>
        <p:txBody>
          <a:bodyPr/>
          <a:lstStyle>
            <a:lvl1pPr algn="l">
              <a:defRPr/>
            </a:lvl1pPr>
          </a:lstStyle>
          <a:p>
            <a:r>
              <a:rPr lang="en-US"/>
              <a:t>Click icon to add picture</a:t>
            </a:r>
            <a:endParaRPr lang="en-GB"/>
          </a:p>
        </p:txBody>
      </p:sp>
      <p:sp>
        <p:nvSpPr>
          <p:cNvPr id="51" name="Picture Placeholder 16">
            <a:extLst>
              <a:ext uri="{FF2B5EF4-FFF2-40B4-BE49-F238E27FC236}">
                <a16:creationId xmlns:a16="http://schemas.microsoft.com/office/drawing/2014/main" id="{22037A3F-F86A-1A4B-85D6-8C9B54A8AFAF}"/>
              </a:ext>
            </a:extLst>
          </p:cNvPr>
          <p:cNvSpPr>
            <a:spLocks noGrp="1"/>
          </p:cNvSpPr>
          <p:nvPr>
            <p:ph type="pic" sz="quarter" idx="45"/>
          </p:nvPr>
        </p:nvSpPr>
        <p:spPr>
          <a:xfrm>
            <a:off x="10007601" y="5340350"/>
            <a:ext cx="1993900" cy="933450"/>
          </a:xfrm>
        </p:spPr>
        <p:txBody>
          <a:bodyPr/>
          <a:lstStyle>
            <a:lvl1pPr algn="l">
              <a:defRPr/>
            </a:lvl1pPr>
          </a:lstStyle>
          <a:p>
            <a:r>
              <a:rPr lang="en-US"/>
              <a:t>Click icon to add picture</a:t>
            </a:r>
            <a:endParaRPr lang="en-GB"/>
          </a:p>
        </p:txBody>
      </p:sp>
      <p:sp>
        <p:nvSpPr>
          <p:cNvPr id="52" name="Date Placeholder 6">
            <a:extLst>
              <a:ext uri="{FF2B5EF4-FFF2-40B4-BE49-F238E27FC236}">
                <a16:creationId xmlns:a16="http://schemas.microsoft.com/office/drawing/2014/main" id="{7C6DB2CB-27DC-D24F-8E9E-32D053209BB4}"/>
              </a:ext>
            </a:extLst>
          </p:cNvPr>
          <p:cNvSpPr>
            <a:spLocks noGrp="1"/>
          </p:cNvSpPr>
          <p:nvPr>
            <p:ph type="dt" sz="half" idx="10"/>
          </p:nvPr>
        </p:nvSpPr>
        <p:spPr>
          <a:xfrm>
            <a:off x="143934" y="6535168"/>
            <a:ext cx="3516468" cy="269099"/>
          </a:xfrm>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3" name="Footer Placeholder 7">
            <a:extLst>
              <a:ext uri="{FF2B5EF4-FFF2-40B4-BE49-F238E27FC236}">
                <a16:creationId xmlns:a16="http://schemas.microsoft.com/office/drawing/2014/main" id="{D45F8D49-FF08-884F-8A32-02BE4AC70968}"/>
              </a:ext>
            </a:extLst>
          </p:cNvPr>
          <p:cNvSpPr>
            <a:spLocks noGrp="1"/>
          </p:cNvSpPr>
          <p:nvPr>
            <p:ph type="ftr" sz="quarter" idx="11"/>
          </p:nvPr>
        </p:nvSpPr>
        <p:spPr>
          <a:xfrm>
            <a:off x="3971223" y="6535168"/>
            <a:ext cx="4252356" cy="269099"/>
          </a:xfrm>
        </p:spPr>
        <p:txBody>
          <a:bodyPr/>
          <a:lstStyle/>
          <a:p>
            <a:endParaRPr lang="en-GB">
              <a:solidFill>
                <a:prstClr val="black">
                  <a:tint val="75000"/>
                </a:prstClr>
              </a:solidFill>
            </a:endParaRPr>
          </a:p>
        </p:txBody>
      </p:sp>
      <p:sp>
        <p:nvSpPr>
          <p:cNvPr id="54" name="Slide Number Placeholder 8">
            <a:extLst>
              <a:ext uri="{FF2B5EF4-FFF2-40B4-BE49-F238E27FC236}">
                <a16:creationId xmlns:a16="http://schemas.microsoft.com/office/drawing/2014/main" id="{2E04AB5E-6263-7D4B-A6BF-85AE912332E3}"/>
              </a:ext>
            </a:extLst>
          </p:cNvPr>
          <p:cNvSpPr>
            <a:spLocks noGrp="1"/>
          </p:cNvSpPr>
          <p:nvPr>
            <p:ph type="sldNum" sz="quarter" idx="12"/>
          </p:nvPr>
        </p:nvSpPr>
        <p:spPr>
          <a:xfrm>
            <a:off x="8534401" y="6535167"/>
            <a:ext cx="3467100" cy="276408"/>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7892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43935" y="1029811"/>
            <a:ext cx="11857565" cy="2219803"/>
          </a:xfrm>
        </p:spPr>
        <p:txBody>
          <a:bodyPr>
            <a:normAutofit/>
          </a:bodyPr>
          <a:lstStyle>
            <a:lvl1pPr>
              <a:defRPr sz="1200"/>
            </a:lvl1pPr>
            <a:lvl2pPr>
              <a:defRPr sz="1050"/>
            </a:lvl2pPr>
            <a:lvl3pPr>
              <a:defRPr sz="900"/>
            </a:lvl3pPr>
            <a:lvl4pPr>
              <a:defRPr sz="825"/>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143934" y="3608389"/>
            <a:ext cx="11857567" cy="2665411"/>
          </a:xfrm>
        </p:spPr>
        <p:txBody>
          <a:bodyPr>
            <a:normAutofit/>
          </a:bodyPr>
          <a:lstStyle>
            <a:lvl1pPr>
              <a:defRPr sz="1200"/>
            </a:lvl1pPr>
            <a:lvl2pPr>
              <a:defRPr sz="1050"/>
            </a:lvl2pPr>
            <a:lvl3pPr>
              <a:defRPr sz="900"/>
            </a:lvl3pPr>
            <a:lvl4pPr>
              <a:defRPr sz="825"/>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3E839737-B756-CA4E-ABC8-F8C132B8347F}"/>
              </a:ext>
            </a:extLst>
          </p:cNvPr>
          <p:cNvSpPr>
            <a:spLocks noGrp="1"/>
          </p:cNvSpPr>
          <p:nvPr>
            <p:ph type="dt" sz="half" idx="10"/>
          </p:nvPr>
        </p:nvSpPr>
        <p:spPr>
          <a:xfrm>
            <a:off x="143934" y="6535168"/>
            <a:ext cx="3516468" cy="269099"/>
          </a:xfrm>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11" name="Footer Placeholder 7">
            <a:extLst>
              <a:ext uri="{FF2B5EF4-FFF2-40B4-BE49-F238E27FC236}">
                <a16:creationId xmlns:a16="http://schemas.microsoft.com/office/drawing/2014/main" id="{85A22785-7802-8B4B-8CDF-3E957B9FDCEC}"/>
              </a:ext>
            </a:extLst>
          </p:cNvPr>
          <p:cNvSpPr>
            <a:spLocks noGrp="1"/>
          </p:cNvSpPr>
          <p:nvPr>
            <p:ph type="ftr" sz="quarter" idx="11"/>
          </p:nvPr>
        </p:nvSpPr>
        <p:spPr>
          <a:xfrm>
            <a:off x="3971223" y="6535168"/>
            <a:ext cx="4252356" cy="269099"/>
          </a:xfrm>
        </p:spPr>
        <p:txBody>
          <a:bodyPr/>
          <a:lstStyle/>
          <a:p>
            <a:endParaRPr lang="en-GB">
              <a:solidFill>
                <a:prstClr val="black">
                  <a:tint val="75000"/>
                </a:prstClr>
              </a:solidFill>
            </a:endParaRPr>
          </a:p>
        </p:txBody>
      </p:sp>
      <p:sp>
        <p:nvSpPr>
          <p:cNvPr id="12" name="Slide Number Placeholder 8">
            <a:extLst>
              <a:ext uri="{FF2B5EF4-FFF2-40B4-BE49-F238E27FC236}">
                <a16:creationId xmlns:a16="http://schemas.microsoft.com/office/drawing/2014/main" id="{DA51A499-B959-534A-B924-7D41A9348E96}"/>
              </a:ext>
            </a:extLst>
          </p:cNvPr>
          <p:cNvSpPr>
            <a:spLocks noGrp="1"/>
          </p:cNvSpPr>
          <p:nvPr>
            <p:ph type="sldNum" sz="quarter" idx="12"/>
          </p:nvPr>
        </p:nvSpPr>
        <p:spPr>
          <a:xfrm>
            <a:off x="8534401" y="6535167"/>
            <a:ext cx="3467100" cy="276408"/>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13" name="Title 1">
            <a:extLst>
              <a:ext uri="{FF2B5EF4-FFF2-40B4-BE49-F238E27FC236}">
                <a16:creationId xmlns:a16="http://schemas.microsoft.com/office/drawing/2014/main" id="{52F46261-3FC1-7846-B7FB-E27644332DD1}"/>
              </a:ext>
            </a:extLst>
          </p:cNvPr>
          <p:cNvSpPr>
            <a:spLocks noGrp="1"/>
          </p:cNvSpPr>
          <p:nvPr>
            <p:ph type="title"/>
          </p:nvPr>
        </p:nvSpPr>
        <p:spPr>
          <a:xfrm>
            <a:off x="2800865" y="80963"/>
            <a:ext cx="9200635" cy="614787"/>
          </a:xfrm>
        </p:spPr>
        <p:txBody>
          <a:bodyPr/>
          <a:lstStyle/>
          <a:p>
            <a:r>
              <a:rPr lang="en-US"/>
              <a:t>Click to edit Master title style</a:t>
            </a:r>
            <a:endParaRPr lang="en-US" dirty="0"/>
          </a:p>
        </p:txBody>
      </p:sp>
    </p:spTree>
    <p:extLst>
      <p:ext uri="{BB962C8B-B14F-4D97-AF65-F5344CB8AC3E}">
        <p14:creationId xmlns:p14="http://schemas.microsoft.com/office/powerpoint/2010/main" val="2220823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43934" y="1029813"/>
            <a:ext cx="11869071" cy="960355"/>
          </a:xfrm>
        </p:spPr>
        <p:txBody>
          <a:bodyPr>
            <a:normAutofit/>
          </a:bodyPr>
          <a:lstStyle>
            <a:lvl1pPr>
              <a:defRPr sz="1200"/>
            </a:lvl1pPr>
            <a:lvl2pPr>
              <a:defRPr sz="1050"/>
            </a:lvl2pPr>
            <a:lvl3pPr>
              <a:defRPr sz="900"/>
            </a:lvl3pPr>
            <a:lvl4pPr>
              <a:defRPr sz="825"/>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143934" y="2224187"/>
            <a:ext cx="11841031" cy="2284434"/>
          </a:xfrm>
        </p:spPr>
        <p:txBody>
          <a:bodyPr>
            <a:normAutofit/>
          </a:bodyPr>
          <a:lstStyle>
            <a:lvl1pPr>
              <a:defRPr sz="1200"/>
            </a:lvl1pPr>
            <a:lvl2pPr>
              <a:defRPr sz="1050"/>
            </a:lvl2pPr>
            <a:lvl3pPr>
              <a:defRPr sz="900"/>
            </a:lvl3pPr>
            <a:lvl4pPr>
              <a:defRPr sz="825"/>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p:cNvSpPr>
            <a:spLocks noGrp="1"/>
          </p:cNvSpPr>
          <p:nvPr>
            <p:ph sz="quarter" idx="13"/>
          </p:nvPr>
        </p:nvSpPr>
        <p:spPr>
          <a:xfrm>
            <a:off x="143933" y="4731000"/>
            <a:ext cx="11869072" cy="1585447"/>
          </a:xfrm>
        </p:spPr>
        <p:txBody>
          <a:bodyPr>
            <a:normAutofit/>
          </a:bodyPr>
          <a:lstStyle>
            <a:lvl1pPr>
              <a:defRPr sz="1200"/>
            </a:lvl1pPr>
            <a:lvl2pPr>
              <a:defRPr sz="1050"/>
            </a:lvl2pPr>
            <a:lvl3pPr>
              <a:defRPr sz="900"/>
            </a:lvl3pPr>
            <a:lvl4pPr>
              <a:defRPr sz="825"/>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6">
            <a:extLst>
              <a:ext uri="{FF2B5EF4-FFF2-40B4-BE49-F238E27FC236}">
                <a16:creationId xmlns:a16="http://schemas.microsoft.com/office/drawing/2014/main" id="{2AC3398A-8C69-344D-B6AA-2B24CEEA9A86}"/>
              </a:ext>
            </a:extLst>
          </p:cNvPr>
          <p:cNvSpPr>
            <a:spLocks noGrp="1"/>
          </p:cNvSpPr>
          <p:nvPr>
            <p:ph type="dt" sz="half" idx="10"/>
          </p:nvPr>
        </p:nvSpPr>
        <p:spPr>
          <a:xfrm>
            <a:off x="143934" y="6535168"/>
            <a:ext cx="3516468" cy="269099"/>
          </a:xfrm>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13" name="Footer Placeholder 7">
            <a:extLst>
              <a:ext uri="{FF2B5EF4-FFF2-40B4-BE49-F238E27FC236}">
                <a16:creationId xmlns:a16="http://schemas.microsoft.com/office/drawing/2014/main" id="{A2E13509-CAD1-6E44-B633-BBCECEBD54BD}"/>
              </a:ext>
            </a:extLst>
          </p:cNvPr>
          <p:cNvSpPr>
            <a:spLocks noGrp="1"/>
          </p:cNvSpPr>
          <p:nvPr>
            <p:ph type="ftr" sz="quarter" idx="11"/>
          </p:nvPr>
        </p:nvSpPr>
        <p:spPr>
          <a:xfrm>
            <a:off x="3971223" y="6535168"/>
            <a:ext cx="4252356" cy="269099"/>
          </a:xfrm>
        </p:spPr>
        <p:txBody>
          <a:bodyPr/>
          <a:lstStyle/>
          <a:p>
            <a:endParaRPr lang="en-GB">
              <a:solidFill>
                <a:prstClr val="black">
                  <a:tint val="75000"/>
                </a:prstClr>
              </a:solidFill>
            </a:endParaRPr>
          </a:p>
        </p:txBody>
      </p:sp>
      <p:sp>
        <p:nvSpPr>
          <p:cNvPr id="14" name="Slide Number Placeholder 8">
            <a:extLst>
              <a:ext uri="{FF2B5EF4-FFF2-40B4-BE49-F238E27FC236}">
                <a16:creationId xmlns:a16="http://schemas.microsoft.com/office/drawing/2014/main" id="{9064339B-68AC-7E40-90C1-6A86DAB17650}"/>
              </a:ext>
            </a:extLst>
          </p:cNvPr>
          <p:cNvSpPr>
            <a:spLocks noGrp="1"/>
          </p:cNvSpPr>
          <p:nvPr>
            <p:ph type="sldNum" sz="quarter" idx="12"/>
          </p:nvPr>
        </p:nvSpPr>
        <p:spPr>
          <a:xfrm>
            <a:off x="8534401" y="6535167"/>
            <a:ext cx="3467100" cy="276408"/>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15" name="Title 1">
            <a:extLst>
              <a:ext uri="{FF2B5EF4-FFF2-40B4-BE49-F238E27FC236}">
                <a16:creationId xmlns:a16="http://schemas.microsoft.com/office/drawing/2014/main" id="{DEC4E654-BA4D-C342-9765-9B523C396C02}"/>
              </a:ext>
            </a:extLst>
          </p:cNvPr>
          <p:cNvSpPr>
            <a:spLocks noGrp="1"/>
          </p:cNvSpPr>
          <p:nvPr>
            <p:ph type="title"/>
          </p:nvPr>
        </p:nvSpPr>
        <p:spPr>
          <a:xfrm>
            <a:off x="2800865" y="80963"/>
            <a:ext cx="9200635" cy="614787"/>
          </a:xfrm>
        </p:spPr>
        <p:txBody>
          <a:bodyPr/>
          <a:lstStyle/>
          <a:p>
            <a:r>
              <a:rPr lang="en-US"/>
              <a:t>Click to edit Master title style</a:t>
            </a:r>
            <a:endParaRPr lang="en-US" dirty="0"/>
          </a:p>
        </p:txBody>
      </p:sp>
    </p:spTree>
    <p:extLst>
      <p:ext uri="{BB962C8B-B14F-4D97-AF65-F5344CB8AC3E}">
        <p14:creationId xmlns:p14="http://schemas.microsoft.com/office/powerpoint/2010/main" val="3664369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933" y="1016001"/>
            <a:ext cx="11857567" cy="328105"/>
          </a:xfrm>
        </p:spPr>
        <p:txBody>
          <a:bodyPr anchor="ctr">
            <a:normAutofit/>
          </a:bodyPr>
          <a:lstStyle>
            <a:lvl1pPr marL="0" indent="0">
              <a:buNone/>
              <a:defRPr sz="1350" b="1">
                <a:solidFill>
                  <a:srgbClr val="951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3935" y="1459810"/>
            <a:ext cx="11857565" cy="1969190"/>
          </a:xfrm>
        </p:spPr>
        <p:txBody>
          <a:bodyPr>
            <a:normAutofit/>
          </a:bodyPr>
          <a:lstStyle>
            <a:lvl1pPr>
              <a:defRPr sz="1200"/>
            </a:lvl1pPr>
            <a:lvl2pPr>
              <a:defRPr sz="1050"/>
            </a:lvl2pPr>
            <a:lvl3pPr>
              <a:defRPr sz="900"/>
            </a:lvl3pPr>
            <a:lvl4pPr>
              <a:defRPr sz="825"/>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3934" y="3924688"/>
            <a:ext cx="11840969" cy="328105"/>
          </a:xfrm>
        </p:spPr>
        <p:txBody>
          <a:bodyPr anchor="ctr">
            <a:normAutofit/>
          </a:bodyPr>
          <a:lstStyle>
            <a:lvl1pPr marL="0" indent="0">
              <a:buNone/>
              <a:defRPr sz="1350" b="1">
                <a:solidFill>
                  <a:srgbClr val="951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143934" y="4339050"/>
            <a:ext cx="11857567" cy="1934750"/>
          </a:xfrm>
        </p:spPr>
        <p:txBody>
          <a:bodyPr>
            <a:normAutofit/>
          </a:bodyPr>
          <a:lstStyle>
            <a:lvl1pPr>
              <a:defRPr sz="1200"/>
            </a:lvl1pPr>
            <a:lvl2pPr>
              <a:defRPr sz="1050"/>
            </a:lvl2pPr>
            <a:lvl3pPr>
              <a:defRPr sz="900"/>
            </a:lvl3pPr>
            <a:lvl4pPr>
              <a:defRPr sz="825"/>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05FC3307-0292-D043-82B7-6AAC3AFAE0CB}"/>
              </a:ext>
            </a:extLst>
          </p:cNvPr>
          <p:cNvSpPr>
            <a:spLocks noGrp="1"/>
          </p:cNvSpPr>
          <p:nvPr>
            <p:ph type="dt" sz="half" idx="10"/>
          </p:nvPr>
        </p:nvSpPr>
        <p:spPr>
          <a:xfrm>
            <a:off x="143934" y="6535168"/>
            <a:ext cx="3516468" cy="269099"/>
          </a:xfrm>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11" name="Footer Placeholder 7">
            <a:extLst>
              <a:ext uri="{FF2B5EF4-FFF2-40B4-BE49-F238E27FC236}">
                <a16:creationId xmlns:a16="http://schemas.microsoft.com/office/drawing/2014/main" id="{3341AF24-928B-D54C-8B4A-FFFC0983772E}"/>
              </a:ext>
            </a:extLst>
          </p:cNvPr>
          <p:cNvSpPr>
            <a:spLocks noGrp="1"/>
          </p:cNvSpPr>
          <p:nvPr>
            <p:ph type="ftr" sz="quarter" idx="11"/>
          </p:nvPr>
        </p:nvSpPr>
        <p:spPr>
          <a:xfrm>
            <a:off x="3971223" y="6535168"/>
            <a:ext cx="4252356" cy="269099"/>
          </a:xfrm>
        </p:spPr>
        <p:txBody>
          <a:bodyPr/>
          <a:lstStyle/>
          <a:p>
            <a:endParaRPr lang="en-GB">
              <a:solidFill>
                <a:prstClr val="black">
                  <a:tint val="75000"/>
                </a:prstClr>
              </a:solidFill>
            </a:endParaRPr>
          </a:p>
        </p:txBody>
      </p:sp>
      <p:sp>
        <p:nvSpPr>
          <p:cNvPr id="12" name="Slide Number Placeholder 8">
            <a:extLst>
              <a:ext uri="{FF2B5EF4-FFF2-40B4-BE49-F238E27FC236}">
                <a16:creationId xmlns:a16="http://schemas.microsoft.com/office/drawing/2014/main" id="{66215DAF-3FEF-1C4F-BB8D-F20FE2F5B720}"/>
              </a:ext>
            </a:extLst>
          </p:cNvPr>
          <p:cNvSpPr>
            <a:spLocks noGrp="1"/>
          </p:cNvSpPr>
          <p:nvPr>
            <p:ph type="sldNum" sz="quarter" idx="12"/>
          </p:nvPr>
        </p:nvSpPr>
        <p:spPr>
          <a:xfrm>
            <a:off x="8534401" y="6535167"/>
            <a:ext cx="3467100" cy="276408"/>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13" name="Title 1">
            <a:extLst>
              <a:ext uri="{FF2B5EF4-FFF2-40B4-BE49-F238E27FC236}">
                <a16:creationId xmlns:a16="http://schemas.microsoft.com/office/drawing/2014/main" id="{0A0ABA23-029B-674A-952D-E3FC333E15FA}"/>
              </a:ext>
            </a:extLst>
          </p:cNvPr>
          <p:cNvSpPr>
            <a:spLocks noGrp="1"/>
          </p:cNvSpPr>
          <p:nvPr>
            <p:ph type="title"/>
          </p:nvPr>
        </p:nvSpPr>
        <p:spPr>
          <a:xfrm>
            <a:off x="2800865" y="80963"/>
            <a:ext cx="9200635" cy="614787"/>
          </a:xfrm>
        </p:spPr>
        <p:txBody>
          <a:bodyPr/>
          <a:lstStyle/>
          <a:p>
            <a:r>
              <a:rPr lang="en-US"/>
              <a:t>Click to edit Master title style</a:t>
            </a:r>
            <a:endParaRPr lang="en-US" dirty="0"/>
          </a:p>
        </p:txBody>
      </p:sp>
    </p:spTree>
    <p:extLst>
      <p:ext uri="{BB962C8B-B14F-4D97-AF65-F5344CB8AC3E}">
        <p14:creationId xmlns:p14="http://schemas.microsoft.com/office/powerpoint/2010/main" val="3030694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3933" y="1026949"/>
            <a:ext cx="11857567" cy="328105"/>
          </a:xfrm>
        </p:spPr>
        <p:txBody>
          <a:bodyPr anchor="ctr">
            <a:normAutofit/>
          </a:bodyPr>
          <a:lstStyle>
            <a:lvl1pPr marL="0" indent="0">
              <a:buNone/>
              <a:defRPr sz="1350" b="1">
                <a:solidFill>
                  <a:srgbClr val="951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3935" y="1497393"/>
            <a:ext cx="11857565" cy="1934750"/>
          </a:xfrm>
        </p:spPr>
        <p:txBody>
          <a:bodyPr>
            <a:normAutofit/>
          </a:bodyPr>
          <a:lstStyle>
            <a:lvl1pPr>
              <a:defRPr sz="1200"/>
            </a:lvl1pPr>
            <a:lvl2pPr>
              <a:defRPr sz="1050"/>
            </a:lvl2pPr>
            <a:lvl3pPr>
              <a:defRPr sz="900"/>
            </a:lvl3pPr>
            <a:lvl4pPr>
              <a:defRPr sz="825"/>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a:extLst>
              <a:ext uri="{FF2B5EF4-FFF2-40B4-BE49-F238E27FC236}">
                <a16:creationId xmlns:a16="http://schemas.microsoft.com/office/drawing/2014/main" id="{4359DF5A-0941-A34F-B470-DA298072EA42}"/>
              </a:ext>
            </a:extLst>
          </p:cNvPr>
          <p:cNvSpPr>
            <a:spLocks noGrp="1"/>
          </p:cNvSpPr>
          <p:nvPr>
            <p:ph type="dt" sz="half" idx="10"/>
          </p:nvPr>
        </p:nvSpPr>
        <p:spPr>
          <a:xfrm>
            <a:off x="143934" y="6535168"/>
            <a:ext cx="3516468" cy="269099"/>
          </a:xfrm>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12" name="Footer Placeholder 7">
            <a:extLst>
              <a:ext uri="{FF2B5EF4-FFF2-40B4-BE49-F238E27FC236}">
                <a16:creationId xmlns:a16="http://schemas.microsoft.com/office/drawing/2014/main" id="{2D24C1BB-69D0-B74B-9CF8-3DF0C21C04B8}"/>
              </a:ext>
            </a:extLst>
          </p:cNvPr>
          <p:cNvSpPr>
            <a:spLocks noGrp="1"/>
          </p:cNvSpPr>
          <p:nvPr>
            <p:ph type="ftr" sz="quarter" idx="11"/>
          </p:nvPr>
        </p:nvSpPr>
        <p:spPr>
          <a:xfrm>
            <a:off x="3971223" y="6535168"/>
            <a:ext cx="4252356" cy="269099"/>
          </a:xfrm>
        </p:spPr>
        <p:txBody>
          <a:bodyPr/>
          <a:lstStyle/>
          <a:p>
            <a:endParaRPr lang="en-GB">
              <a:solidFill>
                <a:prstClr val="black">
                  <a:tint val="75000"/>
                </a:prstClr>
              </a:solidFill>
            </a:endParaRPr>
          </a:p>
        </p:txBody>
      </p:sp>
      <p:sp>
        <p:nvSpPr>
          <p:cNvPr id="13" name="Slide Number Placeholder 8">
            <a:extLst>
              <a:ext uri="{FF2B5EF4-FFF2-40B4-BE49-F238E27FC236}">
                <a16:creationId xmlns:a16="http://schemas.microsoft.com/office/drawing/2014/main" id="{A049738A-1309-5F43-8FEC-769F007FE335}"/>
              </a:ext>
            </a:extLst>
          </p:cNvPr>
          <p:cNvSpPr>
            <a:spLocks noGrp="1"/>
          </p:cNvSpPr>
          <p:nvPr>
            <p:ph type="sldNum" sz="quarter" idx="12"/>
          </p:nvPr>
        </p:nvSpPr>
        <p:spPr>
          <a:xfrm>
            <a:off x="8534401" y="6535167"/>
            <a:ext cx="3467100" cy="276408"/>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14" name="Title 1">
            <a:extLst>
              <a:ext uri="{FF2B5EF4-FFF2-40B4-BE49-F238E27FC236}">
                <a16:creationId xmlns:a16="http://schemas.microsoft.com/office/drawing/2014/main" id="{BE28B4B7-B8AE-B64C-B596-A0D02C2E09E8}"/>
              </a:ext>
            </a:extLst>
          </p:cNvPr>
          <p:cNvSpPr>
            <a:spLocks noGrp="1"/>
          </p:cNvSpPr>
          <p:nvPr>
            <p:ph type="title"/>
          </p:nvPr>
        </p:nvSpPr>
        <p:spPr>
          <a:xfrm>
            <a:off x="2800865" y="80963"/>
            <a:ext cx="9200635" cy="614787"/>
          </a:xfrm>
        </p:spPr>
        <p:txBody>
          <a:body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7CF04514-B064-3643-8427-22BBFD35D333}"/>
              </a:ext>
            </a:extLst>
          </p:cNvPr>
          <p:cNvSpPr>
            <a:spLocks noGrp="1"/>
          </p:cNvSpPr>
          <p:nvPr>
            <p:ph type="body" idx="13"/>
          </p:nvPr>
        </p:nvSpPr>
        <p:spPr>
          <a:xfrm>
            <a:off x="143933" y="3873183"/>
            <a:ext cx="11857567" cy="328105"/>
          </a:xfrm>
        </p:spPr>
        <p:txBody>
          <a:bodyPr anchor="ctr">
            <a:normAutofit/>
          </a:bodyPr>
          <a:lstStyle>
            <a:lvl1pPr marL="0" indent="0">
              <a:buNone/>
              <a:defRPr sz="1350" b="1">
                <a:solidFill>
                  <a:srgbClr val="951F3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Content Placeholder 3">
            <a:extLst>
              <a:ext uri="{FF2B5EF4-FFF2-40B4-BE49-F238E27FC236}">
                <a16:creationId xmlns:a16="http://schemas.microsoft.com/office/drawing/2014/main" id="{E91A43E6-B137-B840-A946-BB61011F1707}"/>
              </a:ext>
            </a:extLst>
          </p:cNvPr>
          <p:cNvSpPr>
            <a:spLocks noGrp="1"/>
          </p:cNvSpPr>
          <p:nvPr>
            <p:ph sz="half" idx="14"/>
          </p:nvPr>
        </p:nvSpPr>
        <p:spPr>
          <a:xfrm>
            <a:off x="143935" y="4343627"/>
            <a:ext cx="11857565" cy="1934750"/>
          </a:xfrm>
        </p:spPr>
        <p:txBody>
          <a:bodyPr>
            <a:normAutofit/>
          </a:bodyPr>
          <a:lstStyle>
            <a:lvl1pPr>
              <a:defRPr sz="1200"/>
            </a:lvl1pPr>
            <a:lvl2pPr>
              <a:defRPr sz="1050"/>
            </a:lvl2pPr>
            <a:lvl3pPr>
              <a:defRPr sz="900"/>
            </a:lvl3pPr>
            <a:lvl4pPr>
              <a:defRPr sz="825"/>
            </a:lvl4pPr>
            <a:lvl5pPr>
              <a:defRPr sz="788"/>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4044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32" y="1026949"/>
            <a:ext cx="4792633" cy="1030451"/>
          </a:xfrm>
        </p:spPr>
        <p:txBody>
          <a:bodyPr anchor="ctr" anchorCtr="0"/>
          <a:lstStyle>
            <a:lvl1pPr>
              <a:defRPr sz="2400"/>
            </a:lvl1pPr>
          </a:lstStyle>
          <a:p>
            <a:r>
              <a:rPr lang="en-US" dirty="0"/>
              <a:t>Click to edit Master title style</a:t>
            </a:r>
          </a:p>
        </p:txBody>
      </p:sp>
      <p:sp>
        <p:nvSpPr>
          <p:cNvPr id="3" name="Content Placeholder 2"/>
          <p:cNvSpPr>
            <a:spLocks noGrp="1"/>
          </p:cNvSpPr>
          <p:nvPr>
            <p:ph idx="1"/>
          </p:nvPr>
        </p:nvSpPr>
        <p:spPr>
          <a:xfrm>
            <a:off x="5183188" y="1026948"/>
            <a:ext cx="6818312" cy="524685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3933" y="2214282"/>
            <a:ext cx="4792632" cy="405951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10" name="Date Placeholder 6">
            <a:extLst>
              <a:ext uri="{FF2B5EF4-FFF2-40B4-BE49-F238E27FC236}">
                <a16:creationId xmlns:a16="http://schemas.microsoft.com/office/drawing/2014/main" id="{6A17F1A8-202F-4045-88BD-464BAE96A1BE}"/>
              </a:ext>
            </a:extLst>
          </p:cNvPr>
          <p:cNvSpPr>
            <a:spLocks noGrp="1"/>
          </p:cNvSpPr>
          <p:nvPr>
            <p:ph type="dt" sz="half" idx="10"/>
          </p:nvPr>
        </p:nvSpPr>
        <p:spPr>
          <a:xfrm>
            <a:off x="143934" y="6535168"/>
            <a:ext cx="3516468" cy="269099"/>
          </a:xfrm>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11" name="Footer Placeholder 7">
            <a:extLst>
              <a:ext uri="{FF2B5EF4-FFF2-40B4-BE49-F238E27FC236}">
                <a16:creationId xmlns:a16="http://schemas.microsoft.com/office/drawing/2014/main" id="{080D0117-E6BF-C04E-9EF6-5790DF97FF5E}"/>
              </a:ext>
            </a:extLst>
          </p:cNvPr>
          <p:cNvSpPr>
            <a:spLocks noGrp="1"/>
          </p:cNvSpPr>
          <p:nvPr>
            <p:ph type="ftr" sz="quarter" idx="11"/>
          </p:nvPr>
        </p:nvSpPr>
        <p:spPr>
          <a:xfrm>
            <a:off x="3971223" y="6535168"/>
            <a:ext cx="4252356" cy="269099"/>
          </a:xfrm>
        </p:spPr>
        <p:txBody>
          <a:bodyPr/>
          <a:lstStyle/>
          <a:p>
            <a:endParaRPr lang="en-GB">
              <a:solidFill>
                <a:prstClr val="black">
                  <a:tint val="75000"/>
                </a:prstClr>
              </a:solidFill>
            </a:endParaRPr>
          </a:p>
        </p:txBody>
      </p:sp>
      <p:sp>
        <p:nvSpPr>
          <p:cNvPr id="12" name="Slide Number Placeholder 8">
            <a:extLst>
              <a:ext uri="{FF2B5EF4-FFF2-40B4-BE49-F238E27FC236}">
                <a16:creationId xmlns:a16="http://schemas.microsoft.com/office/drawing/2014/main" id="{E8B3707F-E84E-9F4B-BDF8-05D474C5BD1A}"/>
              </a:ext>
            </a:extLst>
          </p:cNvPr>
          <p:cNvSpPr>
            <a:spLocks noGrp="1"/>
          </p:cNvSpPr>
          <p:nvPr>
            <p:ph type="sldNum" sz="quarter" idx="12"/>
          </p:nvPr>
        </p:nvSpPr>
        <p:spPr>
          <a:xfrm>
            <a:off x="8534401" y="6535167"/>
            <a:ext cx="3467100" cy="276408"/>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85974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34" y="1016000"/>
            <a:ext cx="4524175" cy="1471864"/>
          </a:xfrm>
        </p:spPr>
        <p:txBody>
          <a:bodyPr anchor="ctr"/>
          <a:lstStyle>
            <a:lvl1pPr algn="ctr">
              <a:defRPr sz="2400"/>
            </a:lvl1pPr>
          </a:lstStyle>
          <a:p>
            <a:r>
              <a:rPr lang="en-US" dirty="0"/>
              <a:t>Click to edit Master title style</a:t>
            </a:r>
          </a:p>
        </p:txBody>
      </p:sp>
      <p:sp>
        <p:nvSpPr>
          <p:cNvPr id="3" name="Content Placeholder 2"/>
          <p:cNvSpPr>
            <a:spLocks noGrp="1"/>
          </p:cNvSpPr>
          <p:nvPr>
            <p:ph idx="1"/>
          </p:nvPr>
        </p:nvSpPr>
        <p:spPr>
          <a:xfrm>
            <a:off x="5103905" y="1016000"/>
            <a:ext cx="6897595" cy="5225002"/>
          </a:xfrm>
        </p:spPr>
        <p:txBody>
          <a:bodyPr/>
          <a:lstStyle>
            <a:lvl1pPr marL="300038" indent="-300038">
              <a:buFont typeface="Wingdings" panose="05000000000000000000" pitchFamily="2" charset="2"/>
              <a:buChar char="q"/>
              <a:defRPr sz="2400"/>
            </a:lvl1pPr>
            <a:lvl2pPr marL="346472" indent="-46435">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a:extLst>
              <a:ext uri="{FF2B5EF4-FFF2-40B4-BE49-F238E27FC236}">
                <a16:creationId xmlns:a16="http://schemas.microsoft.com/office/drawing/2014/main" id="{92DD6CE2-9C4E-854A-B9BA-5349CFA17B52}"/>
              </a:ext>
            </a:extLst>
          </p:cNvPr>
          <p:cNvSpPr>
            <a:spLocks noGrp="1"/>
          </p:cNvSpPr>
          <p:nvPr>
            <p:ph type="dt" sz="half" idx="10"/>
          </p:nvPr>
        </p:nvSpPr>
        <p:spPr>
          <a:xfrm>
            <a:off x="143934" y="6535168"/>
            <a:ext cx="3516468" cy="269099"/>
          </a:xfrm>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9" name="Footer Placeholder 7">
            <a:extLst>
              <a:ext uri="{FF2B5EF4-FFF2-40B4-BE49-F238E27FC236}">
                <a16:creationId xmlns:a16="http://schemas.microsoft.com/office/drawing/2014/main" id="{85134BD9-7E38-3F43-A316-E6CB9C267073}"/>
              </a:ext>
            </a:extLst>
          </p:cNvPr>
          <p:cNvSpPr>
            <a:spLocks noGrp="1"/>
          </p:cNvSpPr>
          <p:nvPr>
            <p:ph type="ftr" sz="quarter" idx="11"/>
          </p:nvPr>
        </p:nvSpPr>
        <p:spPr>
          <a:xfrm>
            <a:off x="3971223" y="6535168"/>
            <a:ext cx="4252356" cy="269099"/>
          </a:xfrm>
        </p:spPr>
        <p:txBody>
          <a:bodyPr/>
          <a:lstStyle/>
          <a:p>
            <a:endParaRPr lang="en-GB">
              <a:solidFill>
                <a:prstClr val="black">
                  <a:tint val="75000"/>
                </a:prstClr>
              </a:solidFill>
            </a:endParaRPr>
          </a:p>
        </p:txBody>
      </p:sp>
      <p:sp>
        <p:nvSpPr>
          <p:cNvPr id="10" name="Slide Number Placeholder 8">
            <a:extLst>
              <a:ext uri="{FF2B5EF4-FFF2-40B4-BE49-F238E27FC236}">
                <a16:creationId xmlns:a16="http://schemas.microsoft.com/office/drawing/2014/main" id="{F87C7D7F-130E-0A47-8DC6-7E0749A0FC70}"/>
              </a:ext>
            </a:extLst>
          </p:cNvPr>
          <p:cNvSpPr>
            <a:spLocks noGrp="1"/>
          </p:cNvSpPr>
          <p:nvPr>
            <p:ph type="sldNum" sz="quarter" idx="12"/>
          </p:nvPr>
        </p:nvSpPr>
        <p:spPr>
          <a:xfrm>
            <a:off x="8534401" y="6535167"/>
            <a:ext cx="3467100" cy="276408"/>
          </a:xfrm>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1608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34" y="1016000"/>
            <a:ext cx="4628092" cy="1462596"/>
          </a:xfrm>
        </p:spPr>
        <p:txBody>
          <a:bodyPr anchor="ctr" anchorCtr="0"/>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5183188" y="1016001"/>
            <a:ext cx="6172200" cy="484505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3934" y="2707341"/>
            <a:ext cx="4628092" cy="358284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339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88186"/>
            <a:ext cx="10363200" cy="2387600"/>
          </a:xfrm>
        </p:spPr>
        <p:txBody>
          <a:bodyPr anchor="b"/>
          <a:lstStyle>
            <a:lvl1pPr algn="ctr">
              <a:defRPr sz="4500" i="0">
                <a:latin typeface="Arial" panose="020B0604020202020204" pitchFamily="34" charset="0"/>
                <a:cs typeface="Arial" panose="020B0604020202020204" pitchFamily="34" charset="0"/>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1524000" y="4267861"/>
            <a:ext cx="9144000" cy="1655762"/>
          </a:xfrm>
        </p:spPr>
        <p:txBody>
          <a:bodyPr/>
          <a:lstStyle>
            <a:lvl1pPr marL="0" indent="0" algn="ctr">
              <a:buNone/>
              <a:defRPr sz="1800" b="1">
                <a:solidFill>
                  <a:schemeClr val="tx1">
                    <a:lumMod val="65000"/>
                    <a:lumOff val="3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2040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43934" y="1016000"/>
            <a:ext cx="11841033"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5538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016000"/>
            <a:ext cx="32766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3935" y="1016000"/>
            <a:ext cx="8428568"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438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33" y="1016001"/>
            <a:ext cx="4505761" cy="1446213"/>
          </a:xfrm>
        </p:spPr>
        <p:txBody>
          <a:bodyPr anchor="ctr" anchorCtr="0"/>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1016000"/>
            <a:ext cx="6818312" cy="5257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3933" y="2716306"/>
            <a:ext cx="4505761" cy="355749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7945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34" y="1016000"/>
            <a:ext cx="4628092" cy="1195386"/>
          </a:xfrm>
        </p:spPr>
        <p:txBody>
          <a:bodyPr anchor="ctr" anchorCtr="0"/>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5183188" y="1016000"/>
            <a:ext cx="6172200" cy="52578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3934" y="2462212"/>
            <a:ext cx="4628092"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771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601213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2" y="1016000"/>
            <a:ext cx="26289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3935" y="1016000"/>
            <a:ext cx="9062075"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7" name="Title 1">
            <a:extLst>
              <a:ext uri="{FF2B5EF4-FFF2-40B4-BE49-F238E27FC236}">
                <a16:creationId xmlns:a16="http://schemas.microsoft.com/office/drawing/2014/main" id="{E760B41B-5437-D54B-8D58-590CEC288068}"/>
              </a:ext>
            </a:extLst>
          </p:cNvPr>
          <p:cNvSpPr txBox="1">
            <a:spLocks/>
          </p:cNvSpPr>
          <p:nvPr userDrawn="1"/>
        </p:nvSpPr>
        <p:spPr>
          <a:xfrm>
            <a:off x="2800866" y="80963"/>
            <a:ext cx="9184101" cy="614787"/>
          </a:xfrm>
          <a:prstGeom prst="rect">
            <a:avLst/>
          </a:prstGeom>
          <a:noFill/>
        </p:spPr>
        <p:txBody>
          <a:bodyPr vert="horz" lIns="91440" tIns="45720" rIns="91440" bIns="45720" rtlCol="0" anchor="ctr">
            <a:normAutofit/>
          </a:bodyPr>
          <a:lstStyle>
            <a:lvl1pPr marL="86916" indent="0" algn="l" defTabSz="685800" rtl="0" eaLnBrk="1" latinLnBrk="0" hangingPunct="1">
              <a:lnSpc>
                <a:spcPct val="90000"/>
              </a:lnSpc>
              <a:spcBef>
                <a:spcPct val="0"/>
              </a:spcBef>
              <a:buNone/>
              <a:tabLst>
                <a:tab pos="213122" algn="l"/>
              </a:tabLst>
              <a:defRPr sz="1500" b="1" kern="1200" baseline="0">
                <a:solidFill>
                  <a:srgbClr val="53575A"/>
                </a:solidFill>
                <a:latin typeface="+mj-lt"/>
                <a:ea typeface="+mj-ea"/>
                <a:cs typeface="+mj-cs"/>
              </a:defRPr>
            </a:lvl1pPr>
          </a:lstStyle>
          <a:p>
            <a:r>
              <a:rPr lang="en-US" sz="1500"/>
              <a:t>Click to edit Master title style</a:t>
            </a:r>
            <a:endParaRPr lang="en-US" sz="1500" dirty="0"/>
          </a:p>
        </p:txBody>
      </p:sp>
    </p:spTree>
    <p:extLst>
      <p:ext uri="{BB962C8B-B14F-4D97-AF65-F5344CB8AC3E}">
        <p14:creationId xmlns:p14="http://schemas.microsoft.com/office/powerpoint/2010/main" val="3431174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143935" y="1016000"/>
            <a:ext cx="11857565" cy="5257800"/>
          </a:xfrm>
        </p:spPr>
        <p:txBody>
          <a:bodyPr/>
          <a:lstStyle/>
          <a:p>
            <a:pPr lvl="0"/>
            <a:endParaRPr lang="en-US" noProof="0"/>
          </a:p>
        </p:txBody>
      </p:sp>
      <p:sp>
        <p:nvSpPr>
          <p:cNvPr id="4" name="Title 1">
            <a:extLst>
              <a:ext uri="{FF2B5EF4-FFF2-40B4-BE49-F238E27FC236}">
                <a16:creationId xmlns:a16="http://schemas.microsoft.com/office/drawing/2014/main" id="{EC768870-C5E4-7A4A-AA12-C3A233E2D0D4}"/>
              </a:ext>
            </a:extLst>
          </p:cNvPr>
          <p:cNvSpPr>
            <a:spLocks noGrp="1"/>
          </p:cNvSpPr>
          <p:nvPr>
            <p:ph type="title"/>
          </p:nvPr>
        </p:nvSpPr>
        <p:spPr>
          <a:xfrm>
            <a:off x="2800866" y="80963"/>
            <a:ext cx="9184101" cy="614787"/>
          </a:xfrm>
        </p:spPr>
        <p:txBody>
          <a:bodyPr/>
          <a:lstStyle/>
          <a:p>
            <a:r>
              <a:rPr lang="en-US"/>
              <a:t>Click to edit Master title style</a:t>
            </a:r>
            <a:endParaRPr lang="en-US" dirty="0"/>
          </a:p>
        </p:txBody>
      </p:sp>
    </p:spTree>
    <p:extLst>
      <p:ext uri="{BB962C8B-B14F-4D97-AF65-F5344CB8AC3E}">
        <p14:creationId xmlns:p14="http://schemas.microsoft.com/office/powerpoint/2010/main" val="3438157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A89EEF4-A2A7-423F-9BF7-476C6DE372B9}" type="datetimeFigureOut">
              <a:rPr lang="en-GB" smtClean="0">
                <a:solidFill>
                  <a:prstClr val="black">
                    <a:tint val="75000"/>
                  </a:prstClr>
                </a:solidFill>
              </a:rPr>
              <a:pPr/>
              <a:t>18/01/2023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167C9C5-C58C-4A7A-9364-BE38CE72E13A}" type="slidenum">
              <a:rPr lang="en-GB" smtClean="0">
                <a:solidFill>
                  <a:prstClr val="black">
                    <a:tint val="75000"/>
                  </a:prstClr>
                </a:solidFill>
              </a:rPr>
              <a:pPr/>
              <a:t>‹#›</a:t>
            </a:fld>
            <a:endParaRPr lang="en-GB">
              <a:solidFill>
                <a:prstClr val="black">
                  <a:tint val="75000"/>
                </a:prstClr>
              </a:solidFill>
            </a:endParaRPr>
          </a:p>
        </p:txBody>
      </p:sp>
      <p:sp>
        <p:nvSpPr>
          <p:cNvPr id="12" name="Picture Placeholder 6"/>
          <p:cNvSpPr>
            <a:spLocks noGrp="1"/>
          </p:cNvSpPr>
          <p:nvPr>
            <p:ph type="pic" sz="quarter" idx="18"/>
          </p:nvPr>
        </p:nvSpPr>
        <p:spPr>
          <a:xfrm>
            <a:off x="160571" y="1016001"/>
            <a:ext cx="2285120" cy="1218481"/>
          </a:xfrm>
        </p:spPr>
        <p:txBody>
          <a:bodyPr/>
          <a:lstStyle>
            <a:lvl1pPr marL="0" indent="0">
              <a:buNone/>
              <a:defRPr/>
            </a:lvl1pPr>
          </a:lstStyle>
          <a:p>
            <a:endParaRPr lang="en-US"/>
          </a:p>
        </p:txBody>
      </p:sp>
      <p:sp>
        <p:nvSpPr>
          <p:cNvPr id="13" name="Picture Placeholder 6"/>
          <p:cNvSpPr>
            <a:spLocks noGrp="1"/>
          </p:cNvSpPr>
          <p:nvPr>
            <p:ph type="pic" sz="quarter" idx="19"/>
          </p:nvPr>
        </p:nvSpPr>
        <p:spPr>
          <a:xfrm>
            <a:off x="2551505" y="1016001"/>
            <a:ext cx="2285120" cy="1218481"/>
          </a:xfrm>
        </p:spPr>
        <p:txBody>
          <a:bodyPr/>
          <a:lstStyle>
            <a:lvl1pPr marL="0" indent="0">
              <a:buNone/>
              <a:defRPr/>
            </a:lvl1pPr>
          </a:lstStyle>
          <a:p>
            <a:endParaRPr lang="en-US"/>
          </a:p>
        </p:txBody>
      </p:sp>
      <p:sp>
        <p:nvSpPr>
          <p:cNvPr id="14" name="Picture Placeholder 6"/>
          <p:cNvSpPr>
            <a:spLocks noGrp="1"/>
          </p:cNvSpPr>
          <p:nvPr>
            <p:ph type="pic" sz="quarter" idx="20"/>
          </p:nvPr>
        </p:nvSpPr>
        <p:spPr>
          <a:xfrm>
            <a:off x="4942440" y="1016001"/>
            <a:ext cx="2285120" cy="1218481"/>
          </a:xfrm>
        </p:spPr>
        <p:txBody>
          <a:bodyPr/>
          <a:lstStyle>
            <a:lvl1pPr marL="0" indent="0">
              <a:buNone/>
              <a:defRPr/>
            </a:lvl1pPr>
          </a:lstStyle>
          <a:p>
            <a:endParaRPr lang="en-US"/>
          </a:p>
        </p:txBody>
      </p:sp>
      <p:sp>
        <p:nvSpPr>
          <p:cNvPr id="15" name="Picture Placeholder 6"/>
          <p:cNvSpPr>
            <a:spLocks noGrp="1"/>
          </p:cNvSpPr>
          <p:nvPr>
            <p:ph type="pic" sz="quarter" idx="21"/>
          </p:nvPr>
        </p:nvSpPr>
        <p:spPr>
          <a:xfrm>
            <a:off x="7333375" y="1016001"/>
            <a:ext cx="2285120" cy="1218481"/>
          </a:xfrm>
        </p:spPr>
        <p:txBody>
          <a:bodyPr/>
          <a:lstStyle>
            <a:lvl1pPr marL="0" indent="0">
              <a:buNone/>
              <a:defRPr/>
            </a:lvl1pPr>
          </a:lstStyle>
          <a:p>
            <a:endParaRPr lang="en-US"/>
          </a:p>
        </p:txBody>
      </p:sp>
      <p:sp>
        <p:nvSpPr>
          <p:cNvPr id="16" name="Picture Placeholder 6"/>
          <p:cNvSpPr>
            <a:spLocks noGrp="1"/>
          </p:cNvSpPr>
          <p:nvPr>
            <p:ph type="pic" sz="quarter" idx="22"/>
          </p:nvPr>
        </p:nvSpPr>
        <p:spPr>
          <a:xfrm>
            <a:off x="9724308" y="1016001"/>
            <a:ext cx="2285120" cy="1218481"/>
          </a:xfrm>
        </p:spPr>
        <p:txBody>
          <a:bodyPr/>
          <a:lstStyle>
            <a:lvl1pPr marL="0" indent="0">
              <a:buNone/>
              <a:defRPr/>
            </a:lvl1pPr>
          </a:lstStyle>
          <a:p>
            <a:endParaRPr lang="en-US"/>
          </a:p>
        </p:txBody>
      </p:sp>
      <p:sp>
        <p:nvSpPr>
          <p:cNvPr id="23" name="Text Placeholder 22"/>
          <p:cNvSpPr>
            <a:spLocks noGrp="1"/>
          </p:cNvSpPr>
          <p:nvPr>
            <p:ph type="body" sz="quarter" idx="28"/>
          </p:nvPr>
        </p:nvSpPr>
        <p:spPr>
          <a:xfrm>
            <a:off x="143934" y="2349905"/>
            <a:ext cx="2301009" cy="899708"/>
          </a:xfrm>
        </p:spPr>
        <p:txBody>
          <a:bodyPr>
            <a:normAutofit/>
          </a:bodyPr>
          <a:lstStyle>
            <a:lvl1pPr marL="0" indent="0">
              <a:buNone/>
              <a:defRPr sz="675"/>
            </a:lvl1pPr>
          </a:lstStyle>
          <a:p>
            <a:pPr lvl="0"/>
            <a:endParaRPr lang="en-US" dirty="0"/>
          </a:p>
        </p:txBody>
      </p:sp>
      <p:sp>
        <p:nvSpPr>
          <p:cNvPr id="25" name="Text Placeholder 22"/>
          <p:cNvSpPr>
            <a:spLocks noGrp="1"/>
          </p:cNvSpPr>
          <p:nvPr>
            <p:ph type="body" sz="quarter" idx="30"/>
          </p:nvPr>
        </p:nvSpPr>
        <p:spPr>
          <a:xfrm>
            <a:off x="2551505" y="2349905"/>
            <a:ext cx="2282651" cy="899708"/>
          </a:xfrm>
        </p:spPr>
        <p:txBody>
          <a:bodyPr>
            <a:normAutofit/>
          </a:bodyPr>
          <a:lstStyle>
            <a:lvl1pPr marL="0" indent="0">
              <a:buNone/>
              <a:defRPr sz="675"/>
            </a:lvl1pPr>
          </a:lstStyle>
          <a:p>
            <a:pPr lvl="0"/>
            <a:endParaRPr lang="en-US" dirty="0"/>
          </a:p>
        </p:txBody>
      </p:sp>
      <p:sp>
        <p:nvSpPr>
          <p:cNvPr id="27" name="Text Placeholder 22"/>
          <p:cNvSpPr>
            <a:spLocks noGrp="1"/>
          </p:cNvSpPr>
          <p:nvPr>
            <p:ph type="body" sz="quarter" idx="32"/>
          </p:nvPr>
        </p:nvSpPr>
        <p:spPr>
          <a:xfrm>
            <a:off x="4940719" y="2349905"/>
            <a:ext cx="2282651" cy="899708"/>
          </a:xfrm>
        </p:spPr>
        <p:txBody>
          <a:bodyPr>
            <a:normAutofit/>
          </a:bodyPr>
          <a:lstStyle>
            <a:lvl1pPr marL="0" indent="0">
              <a:buNone/>
              <a:defRPr sz="675"/>
            </a:lvl1pPr>
          </a:lstStyle>
          <a:p>
            <a:pPr lvl="0"/>
            <a:endParaRPr lang="en-US" dirty="0"/>
          </a:p>
        </p:txBody>
      </p:sp>
      <p:sp>
        <p:nvSpPr>
          <p:cNvPr id="29" name="Text Placeholder 22"/>
          <p:cNvSpPr>
            <a:spLocks noGrp="1"/>
          </p:cNvSpPr>
          <p:nvPr>
            <p:ph type="body" sz="quarter" idx="34"/>
          </p:nvPr>
        </p:nvSpPr>
        <p:spPr>
          <a:xfrm>
            <a:off x="7329932" y="2349905"/>
            <a:ext cx="2282651" cy="899708"/>
          </a:xfrm>
        </p:spPr>
        <p:txBody>
          <a:bodyPr>
            <a:normAutofit/>
          </a:bodyPr>
          <a:lstStyle>
            <a:lvl1pPr marL="0" indent="0">
              <a:buNone/>
              <a:defRPr sz="675"/>
            </a:lvl1pPr>
          </a:lstStyle>
          <a:p>
            <a:pPr lvl="0"/>
            <a:endParaRPr lang="en-US" dirty="0"/>
          </a:p>
        </p:txBody>
      </p:sp>
      <p:sp>
        <p:nvSpPr>
          <p:cNvPr id="31" name="Text Placeholder 22"/>
          <p:cNvSpPr>
            <a:spLocks noGrp="1"/>
          </p:cNvSpPr>
          <p:nvPr>
            <p:ph type="body" sz="quarter" idx="36"/>
          </p:nvPr>
        </p:nvSpPr>
        <p:spPr>
          <a:xfrm>
            <a:off x="9719146" y="2349905"/>
            <a:ext cx="2282649" cy="899708"/>
          </a:xfrm>
        </p:spPr>
        <p:txBody>
          <a:bodyPr>
            <a:normAutofit/>
          </a:bodyPr>
          <a:lstStyle>
            <a:lvl1pPr marL="0" indent="0">
              <a:buNone/>
              <a:defRPr sz="675"/>
            </a:lvl1pPr>
          </a:lstStyle>
          <a:p>
            <a:pPr lvl="0"/>
            <a:endParaRPr lang="en-US" dirty="0"/>
          </a:p>
        </p:txBody>
      </p:sp>
      <p:sp>
        <p:nvSpPr>
          <p:cNvPr id="33" name="Picture Placeholder 6">
            <a:extLst>
              <a:ext uri="{FF2B5EF4-FFF2-40B4-BE49-F238E27FC236}">
                <a16:creationId xmlns:a16="http://schemas.microsoft.com/office/drawing/2014/main" id="{8BA94EFD-126E-3144-AA31-556FCA9A3CE0}"/>
              </a:ext>
            </a:extLst>
          </p:cNvPr>
          <p:cNvSpPr>
            <a:spLocks noGrp="1"/>
          </p:cNvSpPr>
          <p:nvPr>
            <p:ph type="pic" sz="quarter" idx="37"/>
          </p:nvPr>
        </p:nvSpPr>
        <p:spPr>
          <a:xfrm>
            <a:off x="160571" y="3615766"/>
            <a:ext cx="2285120" cy="1218481"/>
          </a:xfrm>
        </p:spPr>
        <p:txBody>
          <a:bodyPr/>
          <a:lstStyle>
            <a:lvl1pPr marL="0" indent="0">
              <a:buNone/>
              <a:defRPr/>
            </a:lvl1pPr>
          </a:lstStyle>
          <a:p>
            <a:endParaRPr lang="en-US"/>
          </a:p>
        </p:txBody>
      </p:sp>
      <p:sp>
        <p:nvSpPr>
          <p:cNvPr id="34" name="Picture Placeholder 6">
            <a:extLst>
              <a:ext uri="{FF2B5EF4-FFF2-40B4-BE49-F238E27FC236}">
                <a16:creationId xmlns:a16="http://schemas.microsoft.com/office/drawing/2014/main" id="{977E27E9-782E-8D4C-9FCE-DA5E63CAA0EE}"/>
              </a:ext>
            </a:extLst>
          </p:cNvPr>
          <p:cNvSpPr>
            <a:spLocks noGrp="1"/>
          </p:cNvSpPr>
          <p:nvPr>
            <p:ph type="pic" sz="quarter" idx="38"/>
          </p:nvPr>
        </p:nvSpPr>
        <p:spPr>
          <a:xfrm>
            <a:off x="2551505" y="3615766"/>
            <a:ext cx="2285120" cy="1218481"/>
          </a:xfrm>
        </p:spPr>
        <p:txBody>
          <a:bodyPr/>
          <a:lstStyle>
            <a:lvl1pPr marL="0" indent="0">
              <a:buNone/>
              <a:defRPr/>
            </a:lvl1pPr>
          </a:lstStyle>
          <a:p>
            <a:endParaRPr lang="en-US"/>
          </a:p>
        </p:txBody>
      </p:sp>
      <p:sp>
        <p:nvSpPr>
          <p:cNvPr id="35" name="Picture Placeholder 6">
            <a:extLst>
              <a:ext uri="{FF2B5EF4-FFF2-40B4-BE49-F238E27FC236}">
                <a16:creationId xmlns:a16="http://schemas.microsoft.com/office/drawing/2014/main" id="{2D5E64F5-8FD8-E040-9DC5-ACBEE38B993D}"/>
              </a:ext>
            </a:extLst>
          </p:cNvPr>
          <p:cNvSpPr>
            <a:spLocks noGrp="1"/>
          </p:cNvSpPr>
          <p:nvPr>
            <p:ph type="pic" sz="quarter" idx="39"/>
          </p:nvPr>
        </p:nvSpPr>
        <p:spPr>
          <a:xfrm>
            <a:off x="4942440" y="3615766"/>
            <a:ext cx="2285120" cy="1218481"/>
          </a:xfrm>
        </p:spPr>
        <p:txBody>
          <a:bodyPr/>
          <a:lstStyle>
            <a:lvl1pPr marL="0" indent="0">
              <a:buNone/>
              <a:defRPr/>
            </a:lvl1pPr>
          </a:lstStyle>
          <a:p>
            <a:endParaRPr lang="en-US"/>
          </a:p>
        </p:txBody>
      </p:sp>
      <p:sp>
        <p:nvSpPr>
          <p:cNvPr id="36" name="Picture Placeholder 6">
            <a:extLst>
              <a:ext uri="{FF2B5EF4-FFF2-40B4-BE49-F238E27FC236}">
                <a16:creationId xmlns:a16="http://schemas.microsoft.com/office/drawing/2014/main" id="{19B6620C-04A1-514F-B7EC-C839EB8D0689}"/>
              </a:ext>
            </a:extLst>
          </p:cNvPr>
          <p:cNvSpPr>
            <a:spLocks noGrp="1"/>
          </p:cNvSpPr>
          <p:nvPr>
            <p:ph type="pic" sz="quarter" idx="40"/>
          </p:nvPr>
        </p:nvSpPr>
        <p:spPr>
          <a:xfrm>
            <a:off x="7333375" y="3615766"/>
            <a:ext cx="2285120" cy="1218481"/>
          </a:xfrm>
        </p:spPr>
        <p:txBody>
          <a:bodyPr/>
          <a:lstStyle>
            <a:lvl1pPr marL="0" indent="0">
              <a:buNone/>
              <a:defRPr/>
            </a:lvl1pPr>
          </a:lstStyle>
          <a:p>
            <a:endParaRPr lang="en-US"/>
          </a:p>
        </p:txBody>
      </p:sp>
      <p:sp>
        <p:nvSpPr>
          <p:cNvPr id="37" name="Picture Placeholder 6">
            <a:extLst>
              <a:ext uri="{FF2B5EF4-FFF2-40B4-BE49-F238E27FC236}">
                <a16:creationId xmlns:a16="http://schemas.microsoft.com/office/drawing/2014/main" id="{0D1EB323-6B9D-424B-A12A-249FECD49649}"/>
              </a:ext>
            </a:extLst>
          </p:cNvPr>
          <p:cNvSpPr>
            <a:spLocks noGrp="1"/>
          </p:cNvSpPr>
          <p:nvPr>
            <p:ph type="pic" sz="quarter" idx="41"/>
          </p:nvPr>
        </p:nvSpPr>
        <p:spPr>
          <a:xfrm>
            <a:off x="9724308" y="3615766"/>
            <a:ext cx="2285120" cy="1218481"/>
          </a:xfrm>
        </p:spPr>
        <p:txBody>
          <a:bodyPr/>
          <a:lstStyle>
            <a:lvl1pPr marL="0" indent="0">
              <a:buNone/>
              <a:defRPr/>
            </a:lvl1pPr>
          </a:lstStyle>
          <a:p>
            <a:endParaRPr lang="en-US"/>
          </a:p>
        </p:txBody>
      </p:sp>
      <p:sp>
        <p:nvSpPr>
          <p:cNvPr id="38" name="Text Placeholder 22">
            <a:extLst>
              <a:ext uri="{FF2B5EF4-FFF2-40B4-BE49-F238E27FC236}">
                <a16:creationId xmlns:a16="http://schemas.microsoft.com/office/drawing/2014/main" id="{109437BA-3B10-8049-93B8-64E634B29A8C}"/>
              </a:ext>
            </a:extLst>
          </p:cNvPr>
          <p:cNvSpPr>
            <a:spLocks noGrp="1"/>
          </p:cNvSpPr>
          <p:nvPr>
            <p:ph type="body" sz="quarter" idx="42"/>
          </p:nvPr>
        </p:nvSpPr>
        <p:spPr>
          <a:xfrm>
            <a:off x="143934" y="4949670"/>
            <a:ext cx="2301009" cy="899708"/>
          </a:xfrm>
        </p:spPr>
        <p:txBody>
          <a:bodyPr>
            <a:normAutofit/>
          </a:bodyPr>
          <a:lstStyle>
            <a:lvl1pPr marL="0" indent="0">
              <a:buNone/>
              <a:defRPr sz="675"/>
            </a:lvl1pPr>
          </a:lstStyle>
          <a:p>
            <a:pPr lvl="0"/>
            <a:endParaRPr lang="en-US" dirty="0"/>
          </a:p>
        </p:txBody>
      </p:sp>
      <p:sp>
        <p:nvSpPr>
          <p:cNvPr id="39" name="Text Placeholder 22">
            <a:extLst>
              <a:ext uri="{FF2B5EF4-FFF2-40B4-BE49-F238E27FC236}">
                <a16:creationId xmlns:a16="http://schemas.microsoft.com/office/drawing/2014/main" id="{472CD2F0-74F5-4149-962C-74E8F1FF3810}"/>
              </a:ext>
            </a:extLst>
          </p:cNvPr>
          <p:cNvSpPr>
            <a:spLocks noGrp="1"/>
          </p:cNvSpPr>
          <p:nvPr>
            <p:ph type="body" sz="quarter" idx="43"/>
          </p:nvPr>
        </p:nvSpPr>
        <p:spPr>
          <a:xfrm>
            <a:off x="2551505" y="4949670"/>
            <a:ext cx="2282651" cy="899708"/>
          </a:xfrm>
        </p:spPr>
        <p:txBody>
          <a:bodyPr>
            <a:normAutofit/>
          </a:bodyPr>
          <a:lstStyle>
            <a:lvl1pPr marL="0" indent="0">
              <a:buNone/>
              <a:defRPr sz="675"/>
            </a:lvl1pPr>
          </a:lstStyle>
          <a:p>
            <a:pPr lvl="0"/>
            <a:endParaRPr lang="en-US" dirty="0"/>
          </a:p>
        </p:txBody>
      </p:sp>
      <p:sp>
        <p:nvSpPr>
          <p:cNvPr id="40" name="Text Placeholder 22">
            <a:extLst>
              <a:ext uri="{FF2B5EF4-FFF2-40B4-BE49-F238E27FC236}">
                <a16:creationId xmlns:a16="http://schemas.microsoft.com/office/drawing/2014/main" id="{B1CABA5A-A678-4B4E-9C2A-CC46C0FA3984}"/>
              </a:ext>
            </a:extLst>
          </p:cNvPr>
          <p:cNvSpPr>
            <a:spLocks noGrp="1"/>
          </p:cNvSpPr>
          <p:nvPr>
            <p:ph type="body" sz="quarter" idx="44"/>
          </p:nvPr>
        </p:nvSpPr>
        <p:spPr>
          <a:xfrm>
            <a:off x="4940719" y="4949670"/>
            <a:ext cx="2282651" cy="899708"/>
          </a:xfrm>
        </p:spPr>
        <p:txBody>
          <a:bodyPr>
            <a:normAutofit/>
          </a:bodyPr>
          <a:lstStyle>
            <a:lvl1pPr marL="0" indent="0">
              <a:buNone/>
              <a:defRPr sz="675"/>
            </a:lvl1pPr>
          </a:lstStyle>
          <a:p>
            <a:pPr lvl="0"/>
            <a:endParaRPr lang="en-US" dirty="0"/>
          </a:p>
        </p:txBody>
      </p:sp>
      <p:sp>
        <p:nvSpPr>
          <p:cNvPr id="41" name="Text Placeholder 22">
            <a:extLst>
              <a:ext uri="{FF2B5EF4-FFF2-40B4-BE49-F238E27FC236}">
                <a16:creationId xmlns:a16="http://schemas.microsoft.com/office/drawing/2014/main" id="{88A5C87E-F6DB-834D-8444-45E643ED098C}"/>
              </a:ext>
            </a:extLst>
          </p:cNvPr>
          <p:cNvSpPr>
            <a:spLocks noGrp="1"/>
          </p:cNvSpPr>
          <p:nvPr>
            <p:ph type="body" sz="quarter" idx="45"/>
          </p:nvPr>
        </p:nvSpPr>
        <p:spPr>
          <a:xfrm>
            <a:off x="7329932" y="4949670"/>
            <a:ext cx="2282651" cy="899708"/>
          </a:xfrm>
        </p:spPr>
        <p:txBody>
          <a:bodyPr>
            <a:normAutofit/>
          </a:bodyPr>
          <a:lstStyle>
            <a:lvl1pPr marL="0" indent="0">
              <a:buNone/>
              <a:defRPr sz="675"/>
            </a:lvl1pPr>
          </a:lstStyle>
          <a:p>
            <a:pPr lvl="0"/>
            <a:endParaRPr lang="en-US" dirty="0"/>
          </a:p>
        </p:txBody>
      </p:sp>
      <p:sp>
        <p:nvSpPr>
          <p:cNvPr id="42" name="Text Placeholder 22">
            <a:extLst>
              <a:ext uri="{FF2B5EF4-FFF2-40B4-BE49-F238E27FC236}">
                <a16:creationId xmlns:a16="http://schemas.microsoft.com/office/drawing/2014/main" id="{D22258D4-CBD3-E147-B7F0-3553A47823C4}"/>
              </a:ext>
            </a:extLst>
          </p:cNvPr>
          <p:cNvSpPr>
            <a:spLocks noGrp="1"/>
          </p:cNvSpPr>
          <p:nvPr>
            <p:ph type="body" sz="quarter" idx="46"/>
          </p:nvPr>
        </p:nvSpPr>
        <p:spPr>
          <a:xfrm>
            <a:off x="9719146" y="4949670"/>
            <a:ext cx="2282649" cy="899708"/>
          </a:xfrm>
        </p:spPr>
        <p:txBody>
          <a:bodyPr>
            <a:normAutofit/>
          </a:bodyPr>
          <a:lstStyle>
            <a:lvl1pPr marL="0" indent="0">
              <a:buNone/>
              <a:defRPr sz="675"/>
            </a:lvl1pPr>
          </a:lstStyle>
          <a:p>
            <a:pPr lvl="0"/>
            <a:endParaRPr lang="en-US" dirty="0"/>
          </a:p>
        </p:txBody>
      </p:sp>
      <p:sp>
        <p:nvSpPr>
          <p:cNvPr id="43" name="Title 1">
            <a:extLst>
              <a:ext uri="{FF2B5EF4-FFF2-40B4-BE49-F238E27FC236}">
                <a16:creationId xmlns:a16="http://schemas.microsoft.com/office/drawing/2014/main" id="{37A61424-7032-5E4A-A353-8BEA6DD53C9E}"/>
              </a:ext>
            </a:extLst>
          </p:cNvPr>
          <p:cNvSpPr>
            <a:spLocks noGrp="1"/>
          </p:cNvSpPr>
          <p:nvPr>
            <p:ph type="title"/>
          </p:nvPr>
        </p:nvSpPr>
        <p:spPr>
          <a:xfrm>
            <a:off x="2800866" y="80963"/>
            <a:ext cx="9184101" cy="614787"/>
          </a:xfrm>
        </p:spPr>
        <p:txBody>
          <a:bodyPr/>
          <a:lstStyle/>
          <a:p>
            <a:r>
              <a:rPr lang="en-US"/>
              <a:t>Click to edit Master title style</a:t>
            </a:r>
            <a:endParaRPr lang="en-US" dirty="0"/>
          </a:p>
        </p:txBody>
      </p:sp>
    </p:spTree>
    <p:extLst>
      <p:ext uri="{BB962C8B-B14F-4D97-AF65-F5344CB8AC3E}">
        <p14:creationId xmlns:p14="http://schemas.microsoft.com/office/powerpoint/2010/main" val="26118284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1D58D35-9F9E-9C4B-B8B5-24D13A51070D}"/>
              </a:ext>
            </a:extLst>
          </p:cNvPr>
          <p:cNvSpPr>
            <a:spLocks noGrp="1"/>
          </p:cNvSpPr>
          <p:nvPr>
            <p:ph type="subTitle" idx="1" hasCustomPrompt="1"/>
          </p:nvPr>
        </p:nvSpPr>
        <p:spPr>
          <a:xfrm>
            <a:off x="143934" y="1023948"/>
            <a:ext cx="4517713" cy="5249852"/>
          </a:xfrm>
        </p:spPr>
        <p:txBody>
          <a:bodyPr>
            <a:normAutofit/>
          </a:bodyPr>
          <a:lstStyle>
            <a:lvl1pPr marL="257175" marR="0" indent="-2571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1350">
                <a:solidFill>
                  <a:srgbClr val="53575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solidFill>
                  <a:srgbClr val="53575A"/>
                </a:solidFill>
              </a:rPr>
              <a:t>Click to add text. </a:t>
            </a:r>
          </a:p>
          <a:p>
            <a:pPr marL="257175" marR="0" lvl="0" indent="-2571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53575A"/>
                </a:solidFill>
              </a:rPr>
              <a:t>Click to add text. </a:t>
            </a:r>
          </a:p>
          <a:p>
            <a:pPr marL="257175" marR="0" lvl="0" indent="-2571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53575A"/>
                </a:solidFill>
              </a:rPr>
              <a:t>Click to add text. </a:t>
            </a:r>
          </a:p>
          <a:p>
            <a:pPr marL="257175" marR="0" lvl="0" indent="-2571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53575A"/>
                </a:solidFill>
              </a:rPr>
              <a:t>Click to add text. </a:t>
            </a:r>
          </a:p>
          <a:p>
            <a:pPr marL="257175" marR="0" lvl="0" indent="-2571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53575A"/>
                </a:solidFill>
              </a:rPr>
              <a:t>Click to add text. </a:t>
            </a:r>
          </a:p>
          <a:p>
            <a:pPr marL="257175" marR="0" lvl="0" indent="-257175"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dirty="0">
                <a:solidFill>
                  <a:srgbClr val="53575A"/>
                </a:solidFill>
              </a:rPr>
              <a:t>Click to add text. </a:t>
            </a:r>
          </a:p>
          <a:p>
            <a:endParaRPr lang="en-US" dirty="0">
              <a:solidFill>
                <a:srgbClr val="53575A"/>
              </a:solidFill>
            </a:endParaRPr>
          </a:p>
        </p:txBody>
      </p:sp>
      <p:sp>
        <p:nvSpPr>
          <p:cNvPr id="4" name="Date Placeholder 3">
            <a:extLst>
              <a:ext uri="{FF2B5EF4-FFF2-40B4-BE49-F238E27FC236}">
                <a16:creationId xmlns:a16="http://schemas.microsoft.com/office/drawing/2014/main" id="{478B97AC-2103-2A4D-9FEB-4917BAACFB83}"/>
              </a:ext>
            </a:extLst>
          </p:cNvPr>
          <p:cNvSpPr>
            <a:spLocks noGrp="1"/>
          </p:cNvSpPr>
          <p:nvPr>
            <p:ph type="dt" sz="half" idx="10"/>
          </p:nvPr>
        </p:nvSpPr>
        <p:spPr/>
        <p:txBody>
          <a:bodyPr/>
          <a:lstStyle/>
          <a:p>
            <a:fld id="{4B2773B5-6B83-964F-8FE3-0EBF4A0A5A9A}" type="datetimeFigureOut">
              <a:rPr lang="en-US" smtClean="0"/>
              <a:t>1/18/2023</a:t>
            </a:fld>
            <a:endParaRPr lang="en-US"/>
          </a:p>
        </p:txBody>
      </p:sp>
      <p:sp>
        <p:nvSpPr>
          <p:cNvPr id="5" name="Footer Placeholder 4">
            <a:extLst>
              <a:ext uri="{FF2B5EF4-FFF2-40B4-BE49-F238E27FC236}">
                <a16:creationId xmlns:a16="http://schemas.microsoft.com/office/drawing/2014/main" id="{98761AB1-E751-3E47-9E07-98549041D4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A771-3758-9944-AA94-B3AFE3CDC18F}"/>
              </a:ext>
            </a:extLst>
          </p:cNvPr>
          <p:cNvSpPr>
            <a:spLocks noGrp="1"/>
          </p:cNvSpPr>
          <p:nvPr>
            <p:ph type="sldNum" sz="quarter" idx="12"/>
          </p:nvPr>
        </p:nvSpPr>
        <p:spPr/>
        <p:txBody>
          <a:bodyPr/>
          <a:lstStyle>
            <a:lvl1pPr>
              <a:defRPr b="1">
                <a:solidFill>
                  <a:srgbClr val="951F39"/>
                </a:solidFill>
              </a:defRPr>
            </a:lvl1pPr>
          </a:lstStyle>
          <a:p>
            <a:r>
              <a:rPr lang="en-US" dirty="0"/>
              <a:t>#hashtag for campaign</a:t>
            </a:r>
          </a:p>
        </p:txBody>
      </p:sp>
      <p:sp>
        <p:nvSpPr>
          <p:cNvPr id="11" name="Picture Placeholder 2">
            <a:extLst>
              <a:ext uri="{FF2B5EF4-FFF2-40B4-BE49-F238E27FC236}">
                <a16:creationId xmlns:a16="http://schemas.microsoft.com/office/drawing/2014/main" id="{07556FB1-A89A-0C46-BF49-5406E16BB086}"/>
              </a:ext>
            </a:extLst>
          </p:cNvPr>
          <p:cNvSpPr>
            <a:spLocks noGrp="1"/>
          </p:cNvSpPr>
          <p:nvPr>
            <p:ph type="pic" idx="13" hasCustomPrompt="1"/>
          </p:nvPr>
        </p:nvSpPr>
        <p:spPr>
          <a:xfrm>
            <a:off x="5068047" y="1016000"/>
            <a:ext cx="6916920" cy="5257800"/>
          </a:xfrm>
        </p:spPr>
        <p:txBody>
          <a:bodyPr/>
          <a:lstStyle>
            <a:lvl1pPr marL="0" indent="0">
              <a:buNone/>
              <a:defRPr sz="2400">
                <a:solidFill>
                  <a:srgbClr val="53575A"/>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insert picture</a:t>
            </a:r>
          </a:p>
        </p:txBody>
      </p:sp>
      <p:sp>
        <p:nvSpPr>
          <p:cNvPr id="14" name="Title 1">
            <a:extLst>
              <a:ext uri="{FF2B5EF4-FFF2-40B4-BE49-F238E27FC236}">
                <a16:creationId xmlns:a16="http://schemas.microsoft.com/office/drawing/2014/main" id="{BAD7FC47-79E7-8745-8C4D-3BAB612B13FE}"/>
              </a:ext>
            </a:extLst>
          </p:cNvPr>
          <p:cNvSpPr>
            <a:spLocks noGrp="1"/>
          </p:cNvSpPr>
          <p:nvPr>
            <p:ph type="title"/>
          </p:nvPr>
        </p:nvSpPr>
        <p:spPr>
          <a:xfrm>
            <a:off x="2800866" y="80963"/>
            <a:ext cx="9184101" cy="614787"/>
          </a:xfrm>
        </p:spPr>
        <p:txBody>
          <a:bodyPr/>
          <a:lstStyle/>
          <a:p>
            <a:r>
              <a:rPr lang="en-US"/>
              <a:t>Click to edit Master title style</a:t>
            </a:r>
            <a:endParaRPr lang="en-US" dirty="0"/>
          </a:p>
        </p:txBody>
      </p:sp>
    </p:spTree>
    <p:extLst>
      <p:ext uri="{BB962C8B-B14F-4D97-AF65-F5344CB8AC3E}">
        <p14:creationId xmlns:p14="http://schemas.microsoft.com/office/powerpoint/2010/main" val="29831898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270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88186"/>
            <a:ext cx="10363200" cy="2387600"/>
          </a:xfrm>
        </p:spPr>
        <p:txBody>
          <a:bodyPr anchor="b"/>
          <a:lstStyle>
            <a:lvl1pPr algn="ctr">
              <a:defRPr sz="4500" i="0">
                <a:latin typeface="+mj-lt"/>
                <a:cs typeface="Arial" panose="020B0604020202020204" pitchFamily="34" charset="0"/>
              </a:defRPr>
            </a:lvl1pPr>
          </a:lstStyle>
          <a:p>
            <a:r>
              <a:rPr lang="en-US" noProof="0"/>
              <a:t>Click to edit Master title style</a:t>
            </a:r>
            <a:endParaRPr lang="en-GB" noProof="0" dirty="0"/>
          </a:p>
        </p:txBody>
      </p:sp>
      <p:sp>
        <p:nvSpPr>
          <p:cNvPr id="3" name="Subtitle 2"/>
          <p:cNvSpPr>
            <a:spLocks noGrp="1"/>
          </p:cNvSpPr>
          <p:nvPr>
            <p:ph type="subTitle" idx="1"/>
          </p:nvPr>
        </p:nvSpPr>
        <p:spPr>
          <a:xfrm>
            <a:off x="1524000" y="4267861"/>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endParaRPr lang="en-GB" noProof="0" dirty="0"/>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7615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2014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89EEF4-A2A7-423F-9BF7-476C6DE372B9}"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r>
              <a:rPr lang="en-US"/>
              <a:t>#hashtag for campaign</a:t>
            </a:r>
            <a:endParaRPr lang="en-US" dirty="0"/>
          </a:p>
        </p:txBody>
      </p:sp>
    </p:spTree>
    <p:extLst>
      <p:ext uri="{BB962C8B-B14F-4D97-AF65-F5344CB8AC3E}">
        <p14:creationId xmlns:p14="http://schemas.microsoft.com/office/powerpoint/2010/main" val="1455732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3048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89EEF4-A2A7-423F-9BF7-476C6DE372B9}" type="datetimeFigureOut">
              <a:rPr lang="en-GB" smtClean="0">
                <a:solidFill>
                  <a:prstClr val="black">
                    <a:tint val="75000"/>
                  </a:prstClr>
                </a:solidFill>
              </a:rPr>
              <a:pPr/>
              <a:t>18/01/2023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r>
              <a:rPr lang="en-US"/>
              <a:t>#hashtag for campaign</a:t>
            </a:r>
            <a:endParaRPr lang="en-US" dirty="0"/>
          </a:p>
        </p:txBody>
      </p:sp>
    </p:spTree>
    <p:extLst>
      <p:ext uri="{BB962C8B-B14F-4D97-AF65-F5344CB8AC3E}">
        <p14:creationId xmlns:p14="http://schemas.microsoft.com/office/powerpoint/2010/main" val="1056951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89EEF4-A2A7-423F-9BF7-476C6DE372B9}" type="datetimeFigureOut">
              <a:rPr lang="en-GB" smtClean="0">
                <a:solidFill>
                  <a:prstClr val="black">
                    <a:tint val="75000"/>
                  </a:prstClr>
                </a:solidFill>
              </a:rPr>
              <a:pPr/>
              <a:t>18/01/2023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a:t>#hashtag for campaign</a:t>
            </a:r>
            <a:endParaRPr lang="en-US" dirty="0"/>
          </a:p>
        </p:txBody>
      </p:sp>
    </p:spTree>
    <p:extLst>
      <p:ext uri="{BB962C8B-B14F-4D97-AF65-F5344CB8AC3E}">
        <p14:creationId xmlns:p14="http://schemas.microsoft.com/office/powerpoint/2010/main" val="3048996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9EEF4-A2A7-423F-9BF7-476C6DE372B9}" type="datetimeFigureOut">
              <a:rPr lang="en-GB" smtClean="0">
                <a:solidFill>
                  <a:prstClr val="black">
                    <a:tint val="75000"/>
                  </a:prstClr>
                </a:solidFill>
              </a:rPr>
              <a:pPr/>
              <a:t>18/01/2023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r>
              <a:rPr lang="en-US"/>
              <a:t>#hashtag for campaign</a:t>
            </a:r>
            <a:endParaRPr lang="en-US" dirty="0"/>
          </a:p>
        </p:txBody>
      </p:sp>
    </p:spTree>
    <p:extLst>
      <p:ext uri="{BB962C8B-B14F-4D97-AF65-F5344CB8AC3E}">
        <p14:creationId xmlns:p14="http://schemas.microsoft.com/office/powerpoint/2010/main" val="3372852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85711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6228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8797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229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ctr">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40481" indent="0">
              <a:buNone/>
              <a:defRPr sz="1800" b="1">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463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ctr">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213122"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324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43934" y="1016000"/>
            <a:ext cx="11841033" cy="5257800"/>
          </a:xfrm>
        </p:spPr>
        <p:txBody>
          <a:bodyPr/>
          <a:lstStyle>
            <a:lvl1pPr>
              <a:defRPr>
                <a:solidFill>
                  <a:srgbClr val="53575A"/>
                </a:solidFill>
              </a:defRPr>
            </a:lvl1pPr>
            <a:lvl2pPr>
              <a:defRPr>
                <a:solidFill>
                  <a:srgbClr val="53575A"/>
                </a:solidFill>
              </a:defRPr>
            </a:lvl2pPr>
            <a:lvl3pPr>
              <a:defRPr>
                <a:solidFill>
                  <a:srgbClr val="53575A"/>
                </a:solidFill>
              </a:defRPr>
            </a:lvl3pPr>
            <a:lvl4pPr>
              <a:defRPr>
                <a:solidFill>
                  <a:srgbClr val="53575A"/>
                </a:solidFill>
              </a:defRPr>
            </a:lvl4pPr>
            <a:lvl5pPr>
              <a:defRPr>
                <a:solidFill>
                  <a:srgbClr val="5357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340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43934" y="2024111"/>
            <a:ext cx="11857567" cy="4249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
        <p:nvSpPr>
          <p:cNvPr id="8" name="Text Placeholder 7"/>
          <p:cNvSpPr>
            <a:spLocks noGrp="1"/>
          </p:cNvSpPr>
          <p:nvPr>
            <p:ph type="body" sz="quarter" idx="13"/>
          </p:nvPr>
        </p:nvSpPr>
        <p:spPr>
          <a:xfrm>
            <a:off x="143934" y="1023670"/>
            <a:ext cx="11857567" cy="773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93613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3935" y="1016000"/>
            <a:ext cx="5699541" cy="5257800"/>
          </a:xfrm>
        </p:spPr>
        <p:txBody>
          <a:bodyPr>
            <a:normAutofit/>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5183" y="1016000"/>
            <a:ext cx="5666316" cy="5257800"/>
          </a:xfrm>
        </p:spPr>
        <p:txBody>
          <a:bodyPr>
            <a:normAutofit/>
          </a:bodyPr>
          <a:lstStyle>
            <a:lvl1pPr>
              <a:defRPr sz="1350"/>
            </a:lvl1pPr>
            <a:lvl2pPr>
              <a:defRPr sz="1200"/>
            </a:lvl2pPr>
            <a:lvl3pPr>
              <a:defRPr sz="1050"/>
            </a:lvl3pPr>
            <a:lvl4pPr>
              <a:defRPr sz="900"/>
            </a:lvl4pPr>
            <a:lvl5pP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CA9FC7-5466-46DE-874D-998A82F87826}" type="datetimeFigureOut">
              <a:rPr lang="en-GB" smtClean="0">
                <a:solidFill>
                  <a:prstClr val="black">
                    <a:tint val="75000"/>
                  </a:prstClr>
                </a:solidFill>
              </a:rPr>
              <a:pPr/>
              <a:t>18/01/2023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A62E9AC-78E1-4799-8562-C66A38A9210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153141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slideLayout" Target="../slideLayouts/slideLayout27.xml"/><Relationship Id="rId39" Type="http://schemas.openxmlformats.org/officeDocument/2006/relationships/image" Target="../media/image5.png"/><Relationship Id="rId21" Type="http://schemas.openxmlformats.org/officeDocument/2006/relationships/slideLayout" Target="../slideLayouts/slideLayout22.xml"/><Relationship Id="rId34" Type="http://schemas.openxmlformats.org/officeDocument/2006/relationships/slideLayout" Target="../slideLayouts/slideLayout35.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slideLayout" Target="../slideLayouts/slideLayout26.xml"/><Relationship Id="rId33" Type="http://schemas.openxmlformats.org/officeDocument/2006/relationships/slideLayout" Target="../slideLayouts/slideLayout34.xml"/><Relationship Id="rId38"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slideLayout" Target="../slideLayouts/slideLayout30.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slideLayout" Target="../slideLayouts/slideLayout25.xml"/><Relationship Id="rId32" Type="http://schemas.openxmlformats.org/officeDocument/2006/relationships/slideLayout" Target="../slideLayouts/slideLayout33.xml"/><Relationship Id="rId37" Type="http://schemas.openxmlformats.org/officeDocument/2006/relationships/slideLayout" Target="../slideLayouts/slideLayout38.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slideLayout" Target="../slideLayouts/slideLayout29.xml"/><Relationship Id="rId36" Type="http://schemas.openxmlformats.org/officeDocument/2006/relationships/slideLayout" Target="../slideLayouts/slideLayout37.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slideLayout" Target="../slideLayouts/slideLayout3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slideLayout" Target="../slideLayouts/slideLayout28.xml"/><Relationship Id="rId30" Type="http://schemas.openxmlformats.org/officeDocument/2006/relationships/slideLayout" Target="../slideLayouts/slideLayout31.xml"/><Relationship Id="rId35" Type="http://schemas.openxmlformats.org/officeDocument/2006/relationships/slideLayout" Target="../slideLayouts/slideLayout36.xml"/><Relationship Id="rId8" Type="http://schemas.openxmlformats.org/officeDocument/2006/relationships/slideLayout" Target="../slideLayouts/slideLayout9.xml"/><Relationship Id="rId3"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43934" y="6538823"/>
            <a:ext cx="3325220" cy="269099"/>
          </a:xfrm>
          <a:prstGeom prst="rect">
            <a:avLst/>
          </a:prstGeom>
        </p:spPr>
        <p:txBody>
          <a:bodyPr vert="horz" lIns="91440" tIns="45720" rIns="91440" bIns="45720" rtlCol="0" anchor="ctr"/>
          <a:lstStyle>
            <a:lvl1pPr algn="l">
              <a:defRPr sz="600">
                <a:solidFill>
                  <a:schemeClr val="tx1">
                    <a:tint val="75000"/>
                  </a:schemeClr>
                </a:solidFill>
                <a:latin typeface="+mn-lt"/>
              </a:defRPr>
            </a:lvl1pPr>
          </a:lstStyle>
          <a:p>
            <a:fld id="{BA89EEF4-A2A7-423F-9BF7-476C6DE372B9}"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3"/>
          </p:nvPr>
        </p:nvSpPr>
        <p:spPr>
          <a:xfrm>
            <a:off x="3971223" y="6524627"/>
            <a:ext cx="4252356" cy="283295"/>
          </a:xfrm>
          <a:prstGeom prst="rect">
            <a:avLst/>
          </a:prstGeom>
        </p:spPr>
        <p:txBody>
          <a:bodyPr vert="horz" lIns="91440" tIns="45720" rIns="91440" bIns="45720" rtlCol="0" anchor="ctr"/>
          <a:lstStyle>
            <a:lvl1pPr algn="ctr">
              <a:defRPr sz="600">
                <a:solidFill>
                  <a:schemeClr val="tx1">
                    <a:tint val="75000"/>
                  </a:schemeClr>
                </a:solidFill>
                <a:latin typeface="+mn-lt"/>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25648" y="6535167"/>
            <a:ext cx="3275853" cy="276408"/>
          </a:xfrm>
          <a:prstGeom prst="rect">
            <a:avLst/>
          </a:prstGeom>
        </p:spPr>
        <p:txBody>
          <a:bodyPr vert="horz" lIns="91440" tIns="45720" rIns="91440" bIns="45720" rtlCol="0" anchor="ctr"/>
          <a:lstStyle>
            <a:lvl1pPr algn="r">
              <a:defRPr sz="900" b="1">
                <a:solidFill>
                  <a:srgbClr val="951F39"/>
                </a:solidFill>
                <a:latin typeface="+mn-lt"/>
              </a:defRPr>
            </a:lvl1pPr>
          </a:lstStyle>
          <a:p>
            <a:r>
              <a:rPr lang="en-US" dirty="0"/>
              <a:t>#hashtag for campaign</a:t>
            </a:r>
          </a:p>
        </p:txBody>
      </p:sp>
    </p:spTree>
    <p:extLst>
      <p:ext uri="{BB962C8B-B14F-4D97-AF65-F5344CB8AC3E}">
        <p14:creationId xmlns:p14="http://schemas.microsoft.com/office/powerpoint/2010/main" val="3829153007"/>
      </p:ext>
    </p:extLst>
  </p:cSld>
  <p:clrMap bg1="lt1" tx1="dk1" bg2="lt2" tx2="dk2" accent1="accent1" accent2="accent2" accent3="accent3" accent4="accent4" accent5="accent5" accent6="accent6" hlink="hlink" folHlink="folHlink"/>
  <p:sldLayoutIdLst>
    <p:sldLayoutId id="2147483946" r:id="rId1"/>
  </p:sldLayoutIdLst>
  <p:txStyles>
    <p:titleStyle>
      <a:lvl1pPr marL="86916" indent="0" algn="l" defTabSz="685800" rtl="0" eaLnBrk="1" latinLnBrk="0" hangingPunct="1">
        <a:lnSpc>
          <a:spcPct val="90000"/>
        </a:lnSpc>
        <a:spcBef>
          <a:spcPct val="0"/>
        </a:spcBef>
        <a:buNone/>
        <a:tabLst>
          <a:tab pos="213122" algn="l"/>
        </a:tabLst>
        <a:defRPr sz="1500" b="1" kern="1200" baseline="0">
          <a:solidFill>
            <a:srgbClr val="53575A"/>
          </a:solidFill>
          <a:latin typeface="+mj-lt"/>
          <a:ea typeface="+mj-ea"/>
          <a:cs typeface="+mj-cs"/>
        </a:defRPr>
      </a:lvl1pPr>
    </p:titleStyle>
    <p:bodyStyle>
      <a:lvl1pPr marL="171450" indent="-171450" algn="just" defTabSz="685800" rtl="0" eaLnBrk="1" latinLnBrk="0" hangingPunct="1">
        <a:lnSpc>
          <a:spcPct val="100000"/>
        </a:lnSpc>
        <a:spcBef>
          <a:spcPts val="0"/>
        </a:spcBef>
        <a:spcAft>
          <a:spcPts val="450"/>
        </a:spcAft>
        <a:buFont typeface="Arial" panose="020B0604020202020204" pitchFamily="34" charset="0"/>
        <a:buChar char="•"/>
        <a:defRPr sz="1350" kern="1200">
          <a:solidFill>
            <a:srgbClr val="53575A"/>
          </a:solidFill>
          <a:latin typeface="Arial" panose="020B0604020202020204" pitchFamily="34" charset="0"/>
          <a:ea typeface="+mn-ea"/>
          <a:cs typeface="Arial" panose="020B0604020202020204" pitchFamily="34" charset="0"/>
        </a:defRPr>
      </a:lvl1pPr>
      <a:lvl2pPr marL="346472" indent="-173831" algn="just" defTabSz="685800" rtl="0" eaLnBrk="1" latinLnBrk="0" hangingPunct="1">
        <a:lnSpc>
          <a:spcPct val="100000"/>
        </a:lnSpc>
        <a:spcBef>
          <a:spcPts val="0"/>
        </a:spcBef>
        <a:spcAft>
          <a:spcPts val="450"/>
        </a:spcAft>
        <a:buFont typeface="Arial" panose="020B0604020202020204" pitchFamily="34" charset="0"/>
        <a:buChar char="•"/>
        <a:defRPr sz="1200" kern="1200">
          <a:solidFill>
            <a:srgbClr val="53575A"/>
          </a:solidFill>
          <a:latin typeface="Arial" panose="020B0604020202020204" pitchFamily="34" charset="0"/>
          <a:ea typeface="+mn-ea"/>
          <a:cs typeface="Arial" panose="020B0604020202020204" pitchFamily="34" charset="0"/>
        </a:defRPr>
      </a:lvl2pPr>
      <a:lvl3pPr marL="513160" indent="-166688" algn="just" defTabSz="685800" rtl="0" eaLnBrk="1" latinLnBrk="0" hangingPunct="1">
        <a:lnSpc>
          <a:spcPct val="100000"/>
        </a:lnSpc>
        <a:spcBef>
          <a:spcPts val="0"/>
        </a:spcBef>
        <a:spcAft>
          <a:spcPts val="450"/>
        </a:spcAft>
        <a:buFont typeface="Arial" panose="020B0604020202020204" pitchFamily="34" charset="0"/>
        <a:buChar char="•"/>
        <a:defRPr sz="1050" kern="1200">
          <a:solidFill>
            <a:srgbClr val="53575A"/>
          </a:solidFill>
          <a:latin typeface="Arial" panose="020B0604020202020204" pitchFamily="34" charset="0"/>
          <a:ea typeface="+mn-ea"/>
          <a:cs typeface="Arial" panose="020B0604020202020204" pitchFamily="34" charset="0"/>
        </a:defRPr>
      </a:lvl3pPr>
      <a:lvl4pPr marL="685800" indent="-172641" algn="just" defTabSz="685800" rtl="0" eaLnBrk="1" latinLnBrk="0" hangingPunct="1">
        <a:lnSpc>
          <a:spcPct val="100000"/>
        </a:lnSpc>
        <a:spcBef>
          <a:spcPts val="0"/>
        </a:spcBef>
        <a:spcAft>
          <a:spcPts val="450"/>
        </a:spcAft>
        <a:buFont typeface="Arial" panose="020B0604020202020204" pitchFamily="34" charset="0"/>
        <a:buChar char="•"/>
        <a:defRPr sz="900" kern="1200">
          <a:solidFill>
            <a:srgbClr val="53575A"/>
          </a:solidFill>
          <a:latin typeface="Arial" panose="020B0604020202020204" pitchFamily="34" charset="0"/>
          <a:ea typeface="+mn-ea"/>
          <a:cs typeface="Arial" panose="020B0604020202020204" pitchFamily="34" charset="0"/>
        </a:defRPr>
      </a:lvl4pPr>
      <a:lvl5pPr marL="858441" indent="-172641" algn="just" defTabSz="685800" rtl="0" eaLnBrk="1" latinLnBrk="0" hangingPunct="1">
        <a:lnSpc>
          <a:spcPct val="100000"/>
        </a:lnSpc>
        <a:spcBef>
          <a:spcPts val="0"/>
        </a:spcBef>
        <a:spcAft>
          <a:spcPts val="450"/>
        </a:spcAft>
        <a:buFont typeface="Arial" panose="020B0604020202020204" pitchFamily="34" charset="0"/>
        <a:buChar char="•"/>
        <a:tabLst/>
        <a:defRPr sz="825" kern="1200">
          <a:solidFill>
            <a:srgbClr val="53575A"/>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91" userDrawn="1">
          <p15:clr>
            <a:srgbClr val="F26B43"/>
          </p15:clr>
        </p15:guide>
        <p15:guide id="4" orient="horz" pos="51" userDrawn="1">
          <p15:clr>
            <a:srgbClr val="F26B43"/>
          </p15:clr>
        </p15:guide>
        <p15:guide id="5" orient="horz" pos="142" userDrawn="1">
          <p15:clr>
            <a:srgbClr val="F26B43"/>
          </p15:clr>
        </p15:guide>
        <p15:guide id="6" pos="7560" userDrawn="1">
          <p15:clr>
            <a:srgbClr val="F26B43"/>
          </p15:clr>
        </p15:guide>
        <p15:guide id="7" orient="horz" pos="709" userDrawn="1">
          <p15:clr>
            <a:srgbClr val="F26B43"/>
          </p15:clr>
        </p15:guide>
        <p15:guide id="8" pos="3689" userDrawn="1">
          <p15:clr>
            <a:srgbClr val="F26B43"/>
          </p15:clr>
        </p15:guide>
        <p15:guide id="9" pos="3991" userDrawn="1">
          <p15:clr>
            <a:srgbClr val="F26B43"/>
          </p15:clr>
        </p15:guide>
        <p15:guide id="13" orient="horz" pos="4110" userDrawn="1">
          <p15:clr>
            <a:srgbClr val="F26B43"/>
          </p15:clr>
        </p15:guide>
        <p15:guide id="14" orient="horz" pos="4292" userDrawn="1">
          <p15:clr>
            <a:srgbClr val="F26B43"/>
          </p15:clr>
        </p15:guide>
        <p15:guide id="15" orient="horz" pos="3952" userDrawn="1">
          <p15:clr>
            <a:srgbClr val="F26B43"/>
          </p15:clr>
        </p15:guide>
        <p15:guide id="16" pos="7287" userDrawn="1">
          <p15:clr>
            <a:srgbClr val="F26B43"/>
          </p15:clr>
        </p15:guide>
        <p15:guide id="17" pos="363" userDrawn="1">
          <p15:clr>
            <a:srgbClr val="F26B43"/>
          </p15:clr>
        </p15:guide>
        <p15:guide id="18" pos="317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0866" y="80963"/>
            <a:ext cx="9184101" cy="614787"/>
          </a:xfrm>
          <a:prstGeom prst="rect">
            <a:avLst/>
          </a:prstGeom>
          <a:noFill/>
        </p:spPr>
        <p:txBody>
          <a:bodyPr vert="horz" lIns="91440" tIns="45720" rIns="91440" bIns="45720" rtlCol="0" anchor="ctr">
            <a:normAutofit/>
          </a:bodyPr>
          <a:lstStyle/>
          <a:p>
            <a:r>
              <a:rPr lang="en-US" dirty="0"/>
              <a:t>Click to add subtitle</a:t>
            </a:r>
          </a:p>
        </p:txBody>
      </p:sp>
      <p:sp>
        <p:nvSpPr>
          <p:cNvPr id="3" name="Text Placeholder 2"/>
          <p:cNvSpPr>
            <a:spLocks noGrp="1"/>
          </p:cNvSpPr>
          <p:nvPr>
            <p:ph type="body" idx="1"/>
          </p:nvPr>
        </p:nvSpPr>
        <p:spPr>
          <a:xfrm>
            <a:off x="143934" y="1016000"/>
            <a:ext cx="11841033" cy="53416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43934" y="6538823"/>
            <a:ext cx="3325220" cy="269099"/>
          </a:xfrm>
          <a:prstGeom prst="rect">
            <a:avLst/>
          </a:prstGeom>
        </p:spPr>
        <p:txBody>
          <a:bodyPr vert="horz" lIns="91440" tIns="45720" rIns="91440" bIns="45720" rtlCol="0" anchor="ctr"/>
          <a:lstStyle>
            <a:lvl1pPr algn="l">
              <a:defRPr sz="600">
                <a:solidFill>
                  <a:schemeClr val="tx1">
                    <a:tint val="75000"/>
                  </a:schemeClr>
                </a:solidFill>
                <a:latin typeface="+mn-lt"/>
              </a:defRPr>
            </a:lvl1pPr>
          </a:lstStyle>
          <a:p>
            <a:fld id="{BA89EEF4-A2A7-423F-9BF7-476C6DE372B9}"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3"/>
          </p:nvPr>
        </p:nvSpPr>
        <p:spPr>
          <a:xfrm>
            <a:off x="3971223" y="6524627"/>
            <a:ext cx="4252356" cy="283295"/>
          </a:xfrm>
          <a:prstGeom prst="rect">
            <a:avLst/>
          </a:prstGeom>
        </p:spPr>
        <p:txBody>
          <a:bodyPr vert="horz" lIns="91440" tIns="45720" rIns="91440" bIns="45720" rtlCol="0" anchor="ctr"/>
          <a:lstStyle>
            <a:lvl1pPr algn="ctr">
              <a:defRPr sz="600">
                <a:solidFill>
                  <a:schemeClr val="tx1">
                    <a:tint val="75000"/>
                  </a:schemeClr>
                </a:solidFill>
                <a:latin typeface="+mn-lt"/>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25648" y="6535167"/>
            <a:ext cx="3275853" cy="276408"/>
          </a:xfrm>
          <a:prstGeom prst="rect">
            <a:avLst/>
          </a:prstGeom>
        </p:spPr>
        <p:txBody>
          <a:bodyPr vert="horz" lIns="91440" tIns="45720" rIns="91440" bIns="45720" rtlCol="0" anchor="ctr"/>
          <a:lstStyle>
            <a:lvl1pPr algn="r">
              <a:defRPr sz="900" b="1">
                <a:solidFill>
                  <a:srgbClr val="951F39"/>
                </a:solidFill>
                <a:latin typeface="+mn-lt"/>
              </a:defRPr>
            </a:lvl1pPr>
          </a:lstStyle>
          <a:p>
            <a:r>
              <a:rPr lang="en-US" dirty="0"/>
              <a:t>#hashtag for campaign</a:t>
            </a:r>
          </a:p>
        </p:txBody>
      </p:sp>
      <p:pic>
        <p:nvPicPr>
          <p:cNvPr id="9" name="Picture 8">
            <a:extLst>
              <a:ext uri="{FF2B5EF4-FFF2-40B4-BE49-F238E27FC236}">
                <a16:creationId xmlns:a16="http://schemas.microsoft.com/office/drawing/2014/main" id="{37F5F0B3-455F-8B45-9BF8-8D159282E4A7}"/>
              </a:ext>
            </a:extLst>
          </p:cNvPr>
          <p:cNvPicPr>
            <a:picLocks noChangeAspect="1"/>
          </p:cNvPicPr>
          <p:nvPr userDrawn="1"/>
        </p:nvPicPr>
        <p:blipFill>
          <a:blip r:embed="rId39"/>
          <a:stretch>
            <a:fillRect/>
          </a:stretch>
        </p:blipFill>
        <p:spPr>
          <a:xfrm>
            <a:off x="-307548" y="-189470"/>
            <a:ext cx="3271944" cy="1184077"/>
          </a:xfrm>
          <a:prstGeom prst="rect">
            <a:avLst/>
          </a:prstGeom>
        </p:spPr>
      </p:pic>
    </p:spTree>
    <p:extLst>
      <p:ext uri="{BB962C8B-B14F-4D97-AF65-F5344CB8AC3E}">
        <p14:creationId xmlns:p14="http://schemas.microsoft.com/office/powerpoint/2010/main" val="217612202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 id="2147483934" r:id="rId27"/>
    <p:sldLayoutId id="2147483935" r:id="rId28"/>
    <p:sldLayoutId id="2147483936" r:id="rId29"/>
    <p:sldLayoutId id="2147483937" r:id="rId30"/>
    <p:sldLayoutId id="2147483938" r:id="rId31"/>
    <p:sldLayoutId id="2147483939" r:id="rId32"/>
    <p:sldLayoutId id="2147483940" r:id="rId33"/>
    <p:sldLayoutId id="2147483941" r:id="rId34"/>
    <p:sldLayoutId id="2147483942" r:id="rId35"/>
    <p:sldLayoutId id="2147483943" r:id="rId36"/>
    <p:sldLayoutId id="2147483944" r:id="rId37"/>
  </p:sldLayoutIdLst>
  <p:txStyles>
    <p:titleStyle>
      <a:lvl1pPr marL="86916" indent="0" algn="l" defTabSz="685800" rtl="0" eaLnBrk="1" latinLnBrk="0" hangingPunct="1">
        <a:lnSpc>
          <a:spcPct val="90000"/>
        </a:lnSpc>
        <a:spcBef>
          <a:spcPct val="0"/>
        </a:spcBef>
        <a:buNone/>
        <a:tabLst>
          <a:tab pos="213122" algn="l"/>
        </a:tabLst>
        <a:defRPr sz="2400" b="1" kern="1200" baseline="0">
          <a:solidFill>
            <a:srgbClr val="951F39"/>
          </a:solidFill>
          <a:latin typeface="+mj-lt"/>
          <a:ea typeface="+mj-ea"/>
          <a:cs typeface="+mj-cs"/>
        </a:defRPr>
      </a:lvl1pPr>
    </p:titleStyle>
    <p:bodyStyle>
      <a:lvl1pPr marL="171450" indent="-171450" algn="just" defTabSz="685800" rtl="0" eaLnBrk="1" latinLnBrk="0" hangingPunct="1">
        <a:lnSpc>
          <a:spcPct val="100000"/>
        </a:lnSpc>
        <a:spcBef>
          <a:spcPts val="0"/>
        </a:spcBef>
        <a:spcAft>
          <a:spcPts val="450"/>
        </a:spcAft>
        <a:buFont typeface="Arial" panose="020B0604020202020204" pitchFamily="34" charset="0"/>
        <a:buChar char="•"/>
        <a:defRPr sz="1350" kern="1200">
          <a:solidFill>
            <a:srgbClr val="53575A"/>
          </a:solidFill>
          <a:latin typeface="Arial" panose="020B0604020202020204" pitchFamily="34" charset="0"/>
          <a:ea typeface="+mn-ea"/>
          <a:cs typeface="Arial" panose="020B0604020202020204" pitchFamily="34" charset="0"/>
        </a:defRPr>
      </a:lvl1pPr>
      <a:lvl2pPr marL="346472" indent="-173831" algn="just" defTabSz="685800" rtl="0" eaLnBrk="1" latinLnBrk="0" hangingPunct="1">
        <a:lnSpc>
          <a:spcPct val="100000"/>
        </a:lnSpc>
        <a:spcBef>
          <a:spcPts val="0"/>
        </a:spcBef>
        <a:spcAft>
          <a:spcPts val="450"/>
        </a:spcAft>
        <a:buFont typeface="Arial" panose="020B0604020202020204" pitchFamily="34" charset="0"/>
        <a:buChar char="•"/>
        <a:defRPr sz="1200" kern="1200">
          <a:solidFill>
            <a:srgbClr val="53575A"/>
          </a:solidFill>
          <a:latin typeface="Arial" panose="020B0604020202020204" pitchFamily="34" charset="0"/>
          <a:ea typeface="+mn-ea"/>
          <a:cs typeface="Arial" panose="020B0604020202020204" pitchFamily="34" charset="0"/>
        </a:defRPr>
      </a:lvl2pPr>
      <a:lvl3pPr marL="513160" indent="-166688" algn="just" defTabSz="685800" rtl="0" eaLnBrk="1" latinLnBrk="0" hangingPunct="1">
        <a:lnSpc>
          <a:spcPct val="100000"/>
        </a:lnSpc>
        <a:spcBef>
          <a:spcPts val="0"/>
        </a:spcBef>
        <a:spcAft>
          <a:spcPts val="450"/>
        </a:spcAft>
        <a:buFont typeface="Arial" panose="020B0604020202020204" pitchFamily="34" charset="0"/>
        <a:buChar char="•"/>
        <a:defRPr sz="1050" kern="1200">
          <a:solidFill>
            <a:srgbClr val="53575A"/>
          </a:solidFill>
          <a:latin typeface="Arial" panose="020B0604020202020204" pitchFamily="34" charset="0"/>
          <a:ea typeface="+mn-ea"/>
          <a:cs typeface="Arial" panose="020B0604020202020204" pitchFamily="34" charset="0"/>
        </a:defRPr>
      </a:lvl3pPr>
      <a:lvl4pPr marL="685800" indent="-172641" algn="just" defTabSz="685800" rtl="0" eaLnBrk="1" latinLnBrk="0" hangingPunct="1">
        <a:lnSpc>
          <a:spcPct val="100000"/>
        </a:lnSpc>
        <a:spcBef>
          <a:spcPts val="0"/>
        </a:spcBef>
        <a:spcAft>
          <a:spcPts val="450"/>
        </a:spcAft>
        <a:buFont typeface="Arial" panose="020B0604020202020204" pitchFamily="34" charset="0"/>
        <a:buChar char="•"/>
        <a:defRPr sz="900" kern="1200">
          <a:solidFill>
            <a:srgbClr val="53575A"/>
          </a:solidFill>
          <a:latin typeface="Arial" panose="020B0604020202020204" pitchFamily="34" charset="0"/>
          <a:ea typeface="+mn-ea"/>
          <a:cs typeface="Arial" panose="020B0604020202020204" pitchFamily="34" charset="0"/>
        </a:defRPr>
      </a:lvl4pPr>
      <a:lvl5pPr marL="858441" indent="-172641" algn="just" defTabSz="685800" rtl="0" eaLnBrk="1" latinLnBrk="0" hangingPunct="1">
        <a:lnSpc>
          <a:spcPct val="100000"/>
        </a:lnSpc>
        <a:spcBef>
          <a:spcPts val="0"/>
        </a:spcBef>
        <a:spcAft>
          <a:spcPts val="450"/>
        </a:spcAft>
        <a:buFont typeface="Arial" panose="020B0604020202020204" pitchFamily="34" charset="0"/>
        <a:buChar char="•"/>
        <a:tabLst/>
        <a:defRPr sz="825" kern="1200">
          <a:solidFill>
            <a:srgbClr val="53575A"/>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91" userDrawn="1">
          <p15:clr>
            <a:srgbClr val="F26B43"/>
          </p15:clr>
        </p15:guide>
        <p15:guide id="4" orient="horz" pos="51" userDrawn="1">
          <p15:clr>
            <a:srgbClr val="F26B43"/>
          </p15:clr>
        </p15:guide>
        <p15:guide id="5" orient="horz" pos="436" userDrawn="1">
          <p15:clr>
            <a:srgbClr val="F26B43"/>
          </p15:clr>
        </p15:guide>
        <p15:guide id="6" pos="7560" userDrawn="1">
          <p15:clr>
            <a:srgbClr val="F26B43"/>
          </p15:clr>
        </p15:guide>
        <p15:guide id="7" orient="horz" pos="640" userDrawn="1">
          <p15:clr>
            <a:srgbClr val="F26B43"/>
          </p15:clr>
        </p15:guide>
        <p15:guide id="8" pos="3689" userDrawn="1">
          <p15:clr>
            <a:srgbClr val="F26B43"/>
          </p15:clr>
        </p15:guide>
        <p15:guide id="9" pos="3991" userDrawn="1">
          <p15:clr>
            <a:srgbClr val="F26B43"/>
          </p15:clr>
        </p15:guide>
        <p15:guide id="10" orient="horz" pos="2047" userDrawn="1">
          <p15:clr>
            <a:srgbClr val="F26B43"/>
          </p15:clr>
        </p15:guide>
        <p15:guide id="11" orient="horz" pos="2273" userDrawn="1">
          <p15:clr>
            <a:srgbClr val="F26B43"/>
          </p15:clr>
        </p15:guide>
        <p15:guide id="12" orient="horz" pos="3952" userDrawn="1">
          <p15:clr>
            <a:srgbClr val="F26B43"/>
          </p15:clr>
        </p15:guide>
        <p15:guide id="13" orient="horz" pos="4110" userDrawn="1">
          <p15:clr>
            <a:srgbClr val="F26B43"/>
          </p15:clr>
        </p15:guide>
        <p15:guide id="14" orient="horz" pos="429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89EEF4-A2A7-423F-9BF7-476C6DE372B9}" type="datetimeFigureOut">
              <a:rPr lang="en-GB" smtClean="0">
                <a:solidFill>
                  <a:prstClr val="black">
                    <a:tint val="75000"/>
                  </a:prstClr>
                </a:solidFill>
              </a:rPr>
              <a:pPr/>
              <a:t>18/01/2023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#hashtag for campaign</a:t>
            </a:r>
            <a:endParaRPr lang="en-US" dirty="0"/>
          </a:p>
        </p:txBody>
      </p:sp>
    </p:spTree>
    <p:extLst>
      <p:ext uri="{BB962C8B-B14F-4D97-AF65-F5344CB8AC3E}">
        <p14:creationId xmlns:p14="http://schemas.microsoft.com/office/powerpoint/2010/main" val="175670445"/>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91" userDrawn="1">
          <p15:clr>
            <a:srgbClr val="F26B43"/>
          </p15:clr>
        </p15:guide>
        <p15:guide id="4" orient="horz" pos="51" userDrawn="1">
          <p15:clr>
            <a:srgbClr val="F26B43"/>
          </p15:clr>
        </p15:guide>
        <p15:guide id="5" orient="horz" pos="436" userDrawn="1">
          <p15:clr>
            <a:srgbClr val="F26B43"/>
          </p15:clr>
        </p15:guide>
        <p15:guide id="6" pos="7560" userDrawn="1">
          <p15:clr>
            <a:srgbClr val="F26B43"/>
          </p15:clr>
        </p15:guide>
        <p15:guide id="7" orient="horz" pos="640" userDrawn="1">
          <p15:clr>
            <a:srgbClr val="F26B43"/>
          </p15:clr>
        </p15:guide>
        <p15:guide id="8" pos="3689" userDrawn="1">
          <p15:clr>
            <a:srgbClr val="F26B43"/>
          </p15:clr>
        </p15:guide>
        <p15:guide id="9" pos="3991" userDrawn="1">
          <p15:clr>
            <a:srgbClr val="F26B43"/>
          </p15:clr>
        </p15:guide>
        <p15:guide id="10" orient="horz" pos="2047" userDrawn="1">
          <p15:clr>
            <a:srgbClr val="F26B43"/>
          </p15:clr>
        </p15:guide>
        <p15:guide id="11" orient="horz" pos="2273" userDrawn="1">
          <p15:clr>
            <a:srgbClr val="F26B43"/>
          </p15:clr>
        </p15:guide>
        <p15:guide id="12" orient="horz" pos="3952" userDrawn="1">
          <p15:clr>
            <a:srgbClr val="F26B43"/>
          </p15:clr>
        </p15:guide>
        <p15:guide id="13" orient="horz" pos="4110" userDrawn="1">
          <p15:clr>
            <a:srgbClr val="F26B43"/>
          </p15:clr>
        </p15:guide>
        <p15:guide id="14" orient="horz" pos="429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3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76745"/>
            <a:ext cx="12192000" cy="6882388"/>
          </a:xfrm>
          <a:prstGeom prst="rect">
            <a:avLst/>
          </a:prstGeom>
          <a:pattFill prst="dkUpDiag">
            <a:fgClr>
              <a:srgbClr val="1E8035"/>
            </a:fgClr>
            <a:bgClr>
              <a:srgbClr val="259B41"/>
            </a:bgClr>
          </a:patt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sp>
        <p:nvSpPr>
          <p:cNvPr id="2" name="Title 1"/>
          <p:cNvSpPr>
            <a:spLocks noGrp="1"/>
          </p:cNvSpPr>
          <p:nvPr>
            <p:ph type="ctrTitle"/>
          </p:nvPr>
        </p:nvSpPr>
        <p:spPr>
          <a:xfrm>
            <a:off x="373090" y="2757539"/>
            <a:ext cx="7355457" cy="1624626"/>
          </a:xfrm>
        </p:spPr>
        <p:txBody>
          <a:bodyPr>
            <a:noAutofit/>
          </a:bodyPr>
          <a:lstStyle/>
          <a:p>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br>
              <a:rPr lang="en-US" sz="40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br>
              <a:rPr lang="en-US" sz="48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REGIONAL EXPERT GROUP MEETING ON “DEMOGRAPHIC CHANGES AND FAMILY WELLBEING IN AFRICA</a:t>
            </a:r>
            <a:br>
              <a:rPr lang="en-US" sz="3200" b="1" dirty="0">
                <a:latin typeface="Arial" panose="020B0604020202020204" pitchFamily="34" charset="0"/>
                <a:cs typeface="Arial" panose="020B0604020202020204" pitchFamily="34" charset="0"/>
              </a:rPr>
            </a:br>
            <a:br>
              <a:rPr lang="en-US" sz="3200" b="1" dirty="0">
                <a:latin typeface="Arial" panose="020B0604020202020204" pitchFamily="34" charset="0"/>
                <a:cs typeface="Arial" panose="020B0604020202020204" pitchFamily="34" charset="0"/>
              </a:rPr>
            </a:b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23-25 JANUARY 2023</a:t>
            </a:r>
            <a:r>
              <a:rPr lang="en-GB" sz="3200" b="1" dirty="0">
                <a:latin typeface="Arial" panose="020B0604020202020204" pitchFamily="34" charset="0"/>
                <a:cs typeface="Arial" panose="020B0604020202020204" pitchFamily="34" charset="0"/>
              </a:rPr>
              <a:t> </a:t>
            </a:r>
            <a:br>
              <a:rPr lang="en-GB" sz="3200" b="1" dirty="0">
                <a:latin typeface="Arial" panose="020B0604020202020204" pitchFamily="34" charset="0"/>
                <a:cs typeface="Arial" panose="020B0604020202020204" pitchFamily="34" charset="0"/>
              </a:rPr>
            </a:br>
            <a:r>
              <a:rPr lang="en-GB" sz="3200" b="1" dirty="0">
                <a:latin typeface="Arial" panose="020B0604020202020204" pitchFamily="34" charset="0"/>
                <a:cs typeface="Arial" panose="020B0604020202020204" pitchFamily="34" charset="0"/>
              </a:rPr>
              <a:t>PRETORIA, SOUTH AFRICA </a:t>
            </a:r>
            <a:br>
              <a:rPr lang="en-US" b="1" dirty="0">
                <a:latin typeface="Arial" panose="020B0604020202020204" pitchFamily="34" charset="0"/>
                <a:cs typeface="Arial" panose="020B0604020202020204" pitchFamily="34" charset="0"/>
              </a:rPr>
            </a:br>
            <a:br>
              <a:rPr lang="en-US" sz="3200" b="1" dirty="0">
                <a:solidFill>
                  <a:schemeClr val="bg1"/>
                </a:solidFill>
                <a:latin typeface="Arial" panose="020B0604020202020204" pitchFamily="34" charset="0"/>
                <a:cs typeface="Arial" panose="020B0604020202020204" pitchFamily="34" charset="0"/>
              </a:rPr>
            </a:br>
            <a:endParaRPr lang="en-US" sz="2400" b="1"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84311" y="3720612"/>
            <a:ext cx="7533016" cy="2305663"/>
          </a:xfrm>
        </p:spPr>
        <p:txBody>
          <a:bodyPr>
            <a:normAutofit/>
          </a:bodyPr>
          <a:lstStyle/>
          <a:p>
            <a:pPr algn="l"/>
            <a:endParaRPr lang="en-US" sz="3200" b="1" dirty="0">
              <a:solidFill>
                <a:schemeClr val="bg1"/>
              </a:solidFill>
              <a:latin typeface="Segoe UI" panose="020B0502040204020203" pitchFamily="34" charset="0"/>
              <a:cs typeface="Segoe UI" panose="020B0502040204020203" pitchFamily="34" charset="0"/>
            </a:endParaRPr>
          </a:p>
          <a:p>
            <a:pPr lvl="0" indent="457200" eaLnBrk="0" fontAlgn="base" hangingPunct="0">
              <a:lnSpc>
                <a:spcPct val="100000"/>
              </a:lnSpc>
              <a:spcBef>
                <a:spcPct val="0"/>
              </a:spcBef>
              <a:spcAft>
                <a:spcPct val="0"/>
              </a:spcAft>
            </a:pPr>
            <a:r>
              <a:rPr lang="en-US" altLang="en-US" sz="3200" b="1" dirty="0">
                <a:latin typeface="Arial" panose="020B0604020202020204" pitchFamily="34" charset="0"/>
                <a:ea typeface="Times New Roman" panose="02020603050405020304" pitchFamily="18" charset="0"/>
                <a:cs typeface="Arial" panose="020B0604020202020204" pitchFamily="34" charset="0"/>
              </a:rPr>
              <a:t>PLAN OF ACTION ON THE FAMILY IN AFRICA</a:t>
            </a:r>
          </a:p>
          <a:p>
            <a:pPr algn="l"/>
            <a:endParaRPr lang="en-US" dirty="0">
              <a:solidFill>
                <a:schemeClr val="bg1"/>
              </a:solidFill>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3EC856BA-4681-6B43-9B3F-E62C538F60B5}"/>
              </a:ext>
            </a:extLst>
          </p:cNvPr>
          <p:cNvPicPr>
            <a:picLocks noChangeAspect="1"/>
          </p:cNvPicPr>
          <p:nvPr/>
        </p:nvPicPr>
        <p:blipFill rotWithShape="1">
          <a:blip r:embed="rId2"/>
          <a:srcRect l="38474" t="9963" r="7746" b="16584"/>
          <a:stretch/>
        </p:blipFill>
        <p:spPr>
          <a:xfrm>
            <a:off x="7850777" y="-76745"/>
            <a:ext cx="4341223" cy="6980896"/>
          </a:xfrm>
          <a:prstGeom prst="rect">
            <a:avLst/>
          </a:prstGeom>
        </p:spPr>
      </p:pic>
      <p:pic>
        <p:nvPicPr>
          <p:cNvPr id="5" name="Picture 4">
            <a:extLst>
              <a:ext uri="{FF2B5EF4-FFF2-40B4-BE49-F238E27FC236}">
                <a16:creationId xmlns:a16="http://schemas.microsoft.com/office/drawing/2014/main" id="{A8B094DE-286B-264F-9212-7B145CA69279}"/>
              </a:ext>
            </a:extLst>
          </p:cNvPr>
          <p:cNvPicPr>
            <a:picLocks noChangeAspect="1"/>
          </p:cNvPicPr>
          <p:nvPr/>
        </p:nvPicPr>
        <p:blipFill>
          <a:blip r:embed="rId3"/>
          <a:stretch>
            <a:fillRect/>
          </a:stretch>
        </p:blipFill>
        <p:spPr>
          <a:xfrm>
            <a:off x="3755253" y="4801416"/>
            <a:ext cx="4466133" cy="2154987"/>
          </a:xfrm>
          <a:prstGeom prst="rect">
            <a:avLst/>
          </a:prstGeom>
          <a:noFill/>
        </p:spPr>
      </p:pic>
      <p:pic>
        <p:nvPicPr>
          <p:cNvPr id="8" name="Picture 7">
            <a:extLst>
              <a:ext uri="{FF2B5EF4-FFF2-40B4-BE49-F238E27FC236}">
                <a16:creationId xmlns:a16="http://schemas.microsoft.com/office/drawing/2014/main" id="{A8B094DE-286B-264F-9212-7B145CA69279}"/>
              </a:ext>
            </a:extLst>
          </p:cNvPr>
          <p:cNvPicPr>
            <a:picLocks noChangeAspect="1"/>
          </p:cNvPicPr>
          <p:nvPr/>
        </p:nvPicPr>
        <p:blipFill>
          <a:blip r:embed="rId3"/>
          <a:stretch>
            <a:fillRect/>
          </a:stretch>
        </p:blipFill>
        <p:spPr>
          <a:xfrm>
            <a:off x="10571812" y="48716"/>
            <a:ext cx="1620188" cy="781769"/>
          </a:xfrm>
          <a:prstGeom prst="rect">
            <a:avLst/>
          </a:prstGeom>
        </p:spPr>
      </p:pic>
      <p:pic>
        <p:nvPicPr>
          <p:cNvPr id="9" name="Picture 8">
            <a:extLst>
              <a:ext uri="{FF2B5EF4-FFF2-40B4-BE49-F238E27FC236}">
                <a16:creationId xmlns:a16="http://schemas.microsoft.com/office/drawing/2014/main" id="{A087E0A6-E78E-514E-8106-25687A19693B}"/>
              </a:ext>
            </a:extLst>
          </p:cNvPr>
          <p:cNvPicPr>
            <a:picLocks noChangeAspect="1"/>
          </p:cNvPicPr>
          <p:nvPr/>
        </p:nvPicPr>
        <p:blipFill>
          <a:blip r:embed="rId4"/>
          <a:stretch>
            <a:fillRect/>
          </a:stretch>
        </p:blipFill>
        <p:spPr>
          <a:xfrm>
            <a:off x="9222747" y="1551984"/>
            <a:ext cx="1475054" cy="1398793"/>
          </a:xfrm>
          <a:prstGeom prst="rect">
            <a:avLst/>
          </a:prstGeom>
          <a:effectLst>
            <a:glow rad="1765300">
              <a:schemeClr val="bg1">
                <a:alpha val="82000"/>
              </a:schemeClr>
            </a:glow>
          </a:effectLst>
        </p:spPr>
      </p:pic>
    </p:spTree>
    <p:extLst>
      <p:ext uri="{BB962C8B-B14F-4D97-AF65-F5344CB8AC3E}">
        <p14:creationId xmlns:p14="http://schemas.microsoft.com/office/powerpoint/2010/main" val="211442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212786" y="283274"/>
            <a:ext cx="10760014" cy="523220"/>
          </a:xfrm>
          <a:prstGeom prst="rect">
            <a:avLst/>
          </a:prstGeom>
        </p:spPr>
        <p:txBody>
          <a:bodyPr wrap="square">
            <a:spAutoFit/>
          </a:bodyPr>
          <a:lstStyle/>
          <a:p>
            <a:pPr lvl="0" indent="457200" algn="ctr" eaLnBrk="0" fontAlgn="base" hangingPunct="0">
              <a:spcBef>
                <a:spcPct val="0"/>
              </a:spcBef>
              <a:spcAft>
                <a:spcPct val="0"/>
              </a:spcAft>
            </a:pPr>
            <a:r>
              <a:rPr lang="en-US" altLang="en-US" sz="2800" b="1" dirty="0">
                <a:latin typeface="Arial" panose="020B0604020202020204" pitchFamily="34" charset="0"/>
                <a:ea typeface="Times New Roman" panose="02020603050405020304" pitchFamily="18" charset="0"/>
                <a:cs typeface="Arial" panose="020B0604020202020204" pitchFamily="34" charset="0"/>
              </a:rPr>
              <a:t>THE FAMILY IN AFRICA (CONT.)</a:t>
            </a:r>
          </a:p>
        </p:txBody>
      </p: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 y="900019"/>
            <a:ext cx="12191999" cy="5096058"/>
          </a:xfrm>
        </p:spPr>
        <p:txBody>
          <a:bodyPr>
            <a:noAutofit/>
          </a:bodyPr>
          <a:lstStyle/>
          <a:p>
            <a:pPr lvl="0" algn="just">
              <a:buFont typeface="Wingdings" panose="05000000000000000000" pitchFamily="2" charset="2"/>
              <a:buChar char="Ø"/>
            </a:pPr>
            <a:r>
              <a:rPr lang="en-US" dirty="0">
                <a:latin typeface="Arial" panose="020B0604020202020204" pitchFamily="34" charset="0"/>
                <a:cs typeface="Arial" panose="020B0604020202020204" pitchFamily="34" charset="0"/>
              </a:rPr>
              <a:t>It is in this context that, in Decision EX/CL/65 (III), the Heads of State and Government, meeting at Maputo in July 2003, mandated “</a:t>
            </a:r>
            <a:r>
              <a:rPr lang="en-US" b="1" dirty="0">
                <a:latin typeface="Arial" panose="020B0604020202020204" pitchFamily="34" charset="0"/>
                <a:cs typeface="Arial" panose="020B0604020202020204" pitchFamily="34" charset="0"/>
              </a:rPr>
              <a:t>the AU Commission, in collaboration with UNICEF and other social partners to elaborate a Plan of Action on the Family in Africa, which will constitute Africa’s contribution to the Tenth Anniversary of the IYF</a:t>
            </a:r>
            <a:r>
              <a:rPr lang="en-US" dirty="0">
                <a:latin typeface="Arial" panose="020B0604020202020204" pitchFamily="34" charset="0"/>
                <a:cs typeface="Arial" panose="020B0604020202020204" pitchFamily="34" charset="0"/>
              </a:rPr>
              <a:t>”.  </a:t>
            </a:r>
          </a:p>
          <a:p>
            <a:pPr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GB" dirty="0">
                <a:latin typeface="Arial" panose="020B0604020202020204" pitchFamily="34" charset="0"/>
                <a:cs typeface="Arial" panose="020B0604020202020204" pitchFamily="34" charset="0"/>
              </a:rPr>
              <a:t>The main objective of the Plan of Action</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is </a:t>
            </a:r>
            <a:r>
              <a:rPr lang="en-GB" b="1" dirty="0">
                <a:latin typeface="Arial" panose="020B0604020202020204" pitchFamily="34" charset="0"/>
                <a:cs typeface="Arial" panose="020B0604020202020204" pitchFamily="34" charset="0"/>
              </a:rPr>
              <a:t>to advocate for the promotion, formulation, implementation and monitoring of policies and programmes to ensure the protection of and support to the African family so as to enable it play its vial role more effectively in the development of Africa</a:t>
            </a:r>
            <a:r>
              <a:rPr lang="en-GB"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11" name="Google Shape;4125;p89">
            <a:extLst>
              <a:ext uri="{FF2B5EF4-FFF2-40B4-BE49-F238E27FC236}">
                <a16:creationId xmlns:a16="http://schemas.microsoft.com/office/drawing/2014/main" id="{16FD44CB-280F-4746-B60B-6D37C53C8496}"/>
              </a:ext>
            </a:extLst>
          </p:cNvPr>
          <p:cNvSpPr txBox="1"/>
          <p:nvPr/>
        </p:nvSpPr>
        <p:spPr>
          <a:xfrm>
            <a:off x="8220626" y="75450"/>
            <a:ext cx="2755989" cy="1142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00"/>
              <a:buFont typeface="Open Sans"/>
              <a:buNone/>
            </a:pPr>
            <a:endParaRPr sz="1400" dirty="0"/>
          </a:p>
        </p:txBody>
      </p:sp>
      <p:sp>
        <p:nvSpPr>
          <p:cNvPr id="12" name="Google Shape;4127;p89">
            <a:extLst>
              <a:ext uri="{FF2B5EF4-FFF2-40B4-BE49-F238E27FC236}">
                <a16:creationId xmlns:a16="http://schemas.microsoft.com/office/drawing/2014/main" id="{94195B76-2090-41CF-B182-811BDABF6A5D}"/>
              </a:ext>
            </a:extLst>
          </p:cNvPr>
          <p:cNvSpPr txBox="1"/>
          <p:nvPr/>
        </p:nvSpPr>
        <p:spPr>
          <a:xfrm>
            <a:off x="9203856" y="4882003"/>
            <a:ext cx="2178050" cy="877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00"/>
              <a:buFont typeface="Open Sans"/>
              <a:buNone/>
            </a:pPr>
            <a:endParaRPr dirty="0"/>
          </a:p>
        </p:txBody>
      </p:sp>
      <p:sp>
        <p:nvSpPr>
          <p:cNvPr id="14" name="Google Shape;4129;p89">
            <a:extLst>
              <a:ext uri="{FF2B5EF4-FFF2-40B4-BE49-F238E27FC236}">
                <a16:creationId xmlns:a16="http://schemas.microsoft.com/office/drawing/2014/main" id="{FDC983F3-4671-4627-BE8E-2742DFDC17D7}"/>
              </a:ext>
            </a:extLst>
          </p:cNvPr>
          <p:cNvSpPr txBox="1"/>
          <p:nvPr/>
        </p:nvSpPr>
        <p:spPr>
          <a:xfrm>
            <a:off x="542853" y="31888"/>
            <a:ext cx="3204359" cy="877887"/>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700"/>
              <a:buFont typeface="Open Sans"/>
              <a:buNone/>
            </a:pPr>
            <a:endParaRPr sz="1400" dirty="0"/>
          </a:p>
        </p:txBody>
      </p:sp>
      <p:sp>
        <p:nvSpPr>
          <p:cNvPr id="21" name="Google Shape;4139;p89">
            <a:extLst>
              <a:ext uri="{FF2B5EF4-FFF2-40B4-BE49-F238E27FC236}">
                <a16:creationId xmlns:a16="http://schemas.microsoft.com/office/drawing/2014/main" id="{C46DF8B2-13A6-459D-B2E3-43340EC9578F}"/>
              </a:ext>
            </a:extLst>
          </p:cNvPr>
          <p:cNvSpPr/>
          <p:nvPr/>
        </p:nvSpPr>
        <p:spPr>
          <a:xfrm>
            <a:off x="4208462" y="4714875"/>
            <a:ext cx="747712" cy="469900"/>
          </a:xfrm>
          <a:custGeom>
            <a:avLst/>
            <a:gdLst/>
            <a:ahLst/>
            <a:cxnLst/>
            <a:rect l="l" t="t" r="r" b="b"/>
            <a:pathLst>
              <a:path w="170" h="107" extrusionOk="0">
                <a:moveTo>
                  <a:pt x="149" y="107"/>
                </a:moveTo>
                <a:cubicBezTo>
                  <a:pt x="21" y="107"/>
                  <a:pt x="21" y="107"/>
                  <a:pt x="21" y="107"/>
                </a:cubicBezTo>
                <a:cubicBezTo>
                  <a:pt x="10" y="107"/>
                  <a:pt x="0" y="97"/>
                  <a:pt x="0" y="85"/>
                </a:cubicBezTo>
                <a:cubicBezTo>
                  <a:pt x="0" y="21"/>
                  <a:pt x="0" y="21"/>
                  <a:pt x="0" y="21"/>
                </a:cubicBezTo>
                <a:cubicBezTo>
                  <a:pt x="0" y="10"/>
                  <a:pt x="10" y="0"/>
                  <a:pt x="21" y="0"/>
                </a:cubicBezTo>
                <a:cubicBezTo>
                  <a:pt x="149" y="0"/>
                  <a:pt x="149" y="0"/>
                  <a:pt x="149" y="0"/>
                </a:cubicBezTo>
                <a:cubicBezTo>
                  <a:pt x="160" y="0"/>
                  <a:pt x="170" y="10"/>
                  <a:pt x="170" y="21"/>
                </a:cubicBezTo>
                <a:cubicBezTo>
                  <a:pt x="170" y="85"/>
                  <a:pt x="170" y="85"/>
                  <a:pt x="170" y="85"/>
                </a:cubicBezTo>
                <a:cubicBezTo>
                  <a:pt x="170" y="97"/>
                  <a:pt x="160" y="107"/>
                  <a:pt x="149" y="107"/>
                </a:cubicBezTo>
                <a:close/>
                <a:moveTo>
                  <a:pt x="21" y="7"/>
                </a:moveTo>
                <a:cubicBezTo>
                  <a:pt x="13" y="7"/>
                  <a:pt x="7" y="13"/>
                  <a:pt x="7" y="21"/>
                </a:cubicBezTo>
                <a:cubicBezTo>
                  <a:pt x="7" y="85"/>
                  <a:pt x="7" y="85"/>
                  <a:pt x="7" y="85"/>
                </a:cubicBezTo>
                <a:cubicBezTo>
                  <a:pt x="7" y="93"/>
                  <a:pt x="13" y="100"/>
                  <a:pt x="21" y="100"/>
                </a:cubicBezTo>
                <a:cubicBezTo>
                  <a:pt x="149" y="100"/>
                  <a:pt x="149" y="100"/>
                  <a:pt x="149" y="100"/>
                </a:cubicBezTo>
                <a:cubicBezTo>
                  <a:pt x="157" y="100"/>
                  <a:pt x="163" y="93"/>
                  <a:pt x="163" y="85"/>
                </a:cubicBezTo>
                <a:cubicBezTo>
                  <a:pt x="163" y="21"/>
                  <a:pt x="163" y="21"/>
                  <a:pt x="163" y="21"/>
                </a:cubicBezTo>
                <a:cubicBezTo>
                  <a:pt x="163" y="13"/>
                  <a:pt x="157" y="7"/>
                  <a:pt x="149" y="7"/>
                </a:cubicBezTo>
                <a:lnTo>
                  <a:pt x="21" y="7"/>
                </a:lnTo>
                <a:close/>
                <a:moveTo>
                  <a:pt x="146" y="90"/>
                </a:moveTo>
                <a:cubicBezTo>
                  <a:pt x="145" y="90"/>
                  <a:pt x="144" y="90"/>
                  <a:pt x="144" y="89"/>
                </a:cubicBezTo>
                <a:cubicBezTo>
                  <a:pt x="106" y="58"/>
                  <a:pt x="106" y="58"/>
                  <a:pt x="106" y="58"/>
                </a:cubicBezTo>
                <a:cubicBezTo>
                  <a:pt x="87" y="73"/>
                  <a:pt x="87" y="73"/>
                  <a:pt x="87" y="73"/>
                </a:cubicBezTo>
                <a:cubicBezTo>
                  <a:pt x="86" y="74"/>
                  <a:pt x="84" y="74"/>
                  <a:pt x="83" y="73"/>
                </a:cubicBezTo>
                <a:cubicBezTo>
                  <a:pt x="63" y="58"/>
                  <a:pt x="63" y="58"/>
                  <a:pt x="63" y="58"/>
                </a:cubicBezTo>
                <a:cubicBezTo>
                  <a:pt x="26" y="89"/>
                  <a:pt x="26" y="89"/>
                  <a:pt x="26" y="89"/>
                </a:cubicBezTo>
                <a:cubicBezTo>
                  <a:pt x="24" y="90"/>
                  <a:pt x="22" y="90"/>
                  <a:pt x="21" y="89"/>
                </a:cubicBezTo>
                <a:cubicBezTo>
                  <a:pt x="20" y="87"/>
                  <a:pt x="20" y="85"/>
                  <a:pt x="22" y="84"/>
                </a:cubicBezTo>
                <a:cubicBezTo>
                  <a:pt x="58" y="54"/>
                  <a:pt x="58" y="54"/>
                  <a:pt x="58" y="54"/>
                </a:cubicBezTo>
                <a:cubicBezTo>
                  <a:pt x="22" y="26"/>
                  <a:pt x="22" y="26"/>
                  <a:pt x="22" y="26"/>
                </a:cubicBezTo>
                <a:cubicBezTo>
                  <a:pt x="20" y="24"/>
                  <a:pt x="20" y="22"/>
                  <a:pt x="21" y="21"/>
                </a:cubicBezTo>
                <a:cubicBezTo>
                  <a:pt x="22" y="20"/>
                  <a:pt x="24" y="19"/>
                  <a:pt x="26" y="20"/>
                </a:cubicBezTo>
                <a:cubicBezTo>
                  <a:pt x="85" y="66"/>
                  <a:pt x="85" y="66"/>
                  <a:pt x="85" y="66"/>
                </a:cubicBezTo>
                <a:cubicBezTo>
                  <a:pt x="144" y="20"/>
                  <a:pt x="144" y="20"/>
                  <a:pt x="144" y="20"/>
                </a:cubicBezTo>
                <a:cubicBezTo>
                  <a:pt x="145" y="19"/>
                  <a:pt x="147" y="20"/>
                  <a:pt x="148" y="21"/>
                </a:cubicBezTo>
                <a:cubicBezTo>
                  <a:pt x="150" y="22"/>
                  <a:pt x="149" y="24"/>
                  <a:pt x="148" y="26"/>
                </a:cubicBezTo>
                <a:cubicBezTo>
                  <a:pt x="112" y="54"/>
                  <a:pt x="112" y="54"/>
                  <a:pt x="112" y="54"/>
                </a:cubicBezTo>
                <a:cubicBezTo>
                  <a:pt x="148" y="84"/>
                  <a:pt x="148" y="84"/>
                  <a:pt x="148" y="84"/>
                </a:cubicBezTo>
                <a:cubicBezTo>
                  <a:pt x="149" y="85"/>
                  <a:pt x="149" y="87"/>
                  <a:pt x="148" y="89"/>
                </a:cubicBezTo>
                <a:cubicBezTo>
                  <a:pt x="148" y="90"/>
                  <a:pt x="147" y="90"/>
                  <a:pt x="146" y="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 name="Google Shape;4142;p89">
            <a:extLst>
              <a:ext uri="{FF2B5EF4-FFF2-40B4-BE49-F238E27FC236}">
                <a16:creationId xmlns:a16="http://schemas.microsoft.com/office/drawing/2014/main" id="{5A02AA59-A742-4798-A8B2-C3F982891020}"/>
              </a:ext>
            </a:extLst>
          </p:cNvPr>
          <p:cNvSpPr txBox="1"/>
          <p:nvPr/>
        </p:nvSpPr>
        <p:spPr>
          <a:xfrm>
            <a:off x="768782" y="18564"/>
            <a:ext cx="3289390" cy="6700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39C85"/>
              </a:buClr>
              <a:buSzPts val="2600"/>
              <a:buFont typeface="Open Sans"/>
              <a:buNone/>
            </a:pPr>
            <a:endParaRPr dirty="0"/>
          </a:p>
        </p:txBody>
      </p:sp>
      <p:sp>
        <p:nvSpPr>
          <p:cNvPr id="23" name="Google Shape;4143;p89">
            <a:extLst>
              <a:ext uri="{FF2B5EF4-FFF2-40B4-BE49-F238E27FC236}">
                <a16:creationId xmlns:a16="http://schemas.microsoft.com/office/drawing/2014/main" id="{625173F4-B1A7-4E15-8FBB-6E0DC61A42B0}"/>
              </a:ext>
            </a:extLst>
          </p:cNvPr>
          <p:cNvSpPr txBox="1"/>
          <p:nvPr/>
        </p:nvSpPr>
        <p:spPr>
          <a:xfrm>
            <a:off x="212786" y="65958"/>
            <a:ext cx="3295315" cy="67009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5335"/>
              </a:buClr>
              <a:buSzPts val="2600"/>
              <a:buFont typeface="Open Sans"/>
              <a:buNone/>
            </a:pPr>
            <a:endParaRPr dirty="0"/>
          </a:p>
        </p:txBody>
      </p:sp>
      <p:sp>
        <p:nvSpPr>
          <p:cNvPr id="24" name="Google Shape;4144;p89">
            <a:extLst>
              <a:ext uri="{FF2B5EF4-FFF2-40B4-BE49-F238E27FC236}">
                <a16:creationId xmlns:a16="http://schemas.microsoft.com/office/drawing/2014/main" id="{7F104219-9AB8-4645-9472-51F49439B455}"/>
              </a:ext>
            </a:extLst>
          </p:cNvPr>
          <p:cNvSpPr txBox="1"/>
          <p:nvPr/>
        </p:nvSpPr>
        <p:spPr>
          <a:xfrm>
            <a:off x="13884707" y="1639886"/>
            <a:ext cx="2829261" cy="5667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06E73"/>
              </a:buClr>
              <a:buSzPts val="2600"/>
              <a:buFont typeface="Open Sans"/>
              <a:buNone/>
            </a:pPr>
            <a:endParaRPr dirty="0"/>
          </a:p>
        </p:txBody>
      </p:sp>
      <p:sp>
        <p:nvSpPr>
          <p:cNvPr id="25" name="Google Shape;4145;p89">
            <a:extLst>
              <a:ext uri="{FF2B5EF4-FFF2-40B4-BE49-F238E27FC236}">
                <a16:creationId xmlns:a16="http://schemas.microsoft.com/office/drawing/2014/main" id="{415F8970-B89E-4F0E-8C3B-9F5CF5A9196D}"/>
              </a:ext>
            </a:extLst>
          </p:cNvPr>
          <p:cNvSpPr txBox="1"/>
          <p:nvPr/>
        </p:nvSpPr>
        <p:spPr>
          <a:xfrm>
            <a:off x="9288920" y="4021931"/>
            <a:ext cx="2412542" cy="5667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B424D"/>
              </a:buClr>
              <a:buSzPts val="2600"/>
              <a:buFont typeface="Open Sans"/>
              <a:buNone/>
            </a:pPr>
            <a:endParaRPr dirty="0"/>
          </a:p>
        </p:txBody>
      </p:sp>
      <p:sp>
        <p:nvSpPr>
          <p:cNvPr id="37" name="Google Shape;4138;p89">
            <a:extLst>
              <a:ext uri="{FF2B5EF4-FFF2-40B4-BE49-F238E27FC236}">
                <a16:creationId xmlns:a16="http://schemas.microsoft.com/office/drawing/2014/main" id="{C30643ED-4AE2-44BA-B8E7-5049D2400CBC}"/>
              </a:ext>
            </a:extLst>
          </p:cNvPr>
          <p:cNvSpPr/>
          <p:nvPr/>
        </p:nvSpPr>
        <p:spPr>
          <a:xfrm>
            <a:off x="7250112" y="4595812"/>
            <a:ext cx="712787" cy="708025"/>
          </a:xfrm>
          <a:custGeom>
            <a:avLst/>
            <a:gdLst/>
            <a:ahLst/>
            <a:cxnLst/>
            <a:rect l="l" t="t" r="r" b="b"/>
            <a:pathLst>
              <a:path w="162" h="161" extrusionOk="0">
                <a:moveTo>
                  <a:pt x="89" y="161"/>
                </a:moveTo>
                <a:cubicBezTo>
                  <a:pt x="73" y="161"/>
                  <a:pt x="73" y="161"/>
                  <a:pt x="73" y="161"/>
                </a:cubicBezTo>
                <a:cubicBezTo>
                  <a:pt x="70" y="161"/>
                  <a:pt x="67" y="158"/>
                  <a:pt x="66" y="155"/>
                </a:cubicBezTo>
                <a:cubicBezTo>
                  <a:pt x="64" y="139"/>
                  <a:pt x="64" y="139"/>
                  <a:pt x="64" y="139"/>
                </a:cubicBezTo>
                <a:cubicBezTo>
                  <a:pt x="64" y="139"/>
                  <a:pt x="63" y="138"/>
                  <a:pt x="63" y="138"/>
                </a:cubicBezTo>
                <a:cubicBezTo>
                  <a:pt x="59" y="137"/>
                  <a:pt x="56" y="136"/>
                  <a:pt x="53" y="134"/>
                </a:cubicBezTo>
                <a:cubicBezTo>
                  <a:pt x="53" y="134"/>
                  <a:pt x="52" y="134"/>
                  <a:pt x="52" y="134"/>
                </a:cubicBezTo>
                <a:cubicBezTo>
                  <a:pt x="39" y="144"/>
                  <a:pt x="39" y="144"/>
                  <a:pt x="39" y="144"/>
                </a:cubicBezTo>
                <a:cubicBezTo>
                  <a:pt x="36" y="146"/>
                  <a:pt x="32" y="145"/>
                  <a:pt x="30" y="143"/>
                </a:cubicBezTo>
                <a:cubicBezTo>
                  <a:pt x="18" y="132"/>
                  <a:pt x="18" y="132"/>
                  <a:pt x="18" y="132"/>
                </a:cubicBezTo>
                <a:cubicBezTo>
                  <a:pt x="16" y="129"/>
                  <a:pt x="16" y="125"/>
                  <a:pt x="18" y="123"/>
                </a:cubicBezTo>
                <a:cubicBezTo>
                  <a:pt x="27" y="110"/>
                  <a:pt x="27" y="110"/>
                  <a:pt x="27" y="110"/>
                </a:cubicBezTo>
                <a:cubicBezTo>
                  <a:pt x="28" y="109"/>
                  <a:pt x="28" y="109"/>
                  <a:pt x="27" y="108"/>
                </a:cubicBezTo>
                <a:cubicBezTo>
                  <a:pt x="26" y="105"/>
                  <a:pt x="25" y="102"/>
                  <a:pt x="24" y="99"/>
                </a:cubicBezTo>
                <a:cubicBezTo>
                  <a:pt x="23" y="98"/>
                  <a:pt x="23" y="98"/>
                  <a:pt x="22" y="98"/>
                </a:cubicBezTo>
                <a:cubicBezTo>
                  <a:pt x="6" y="95"/>
                  <a:pt x="6" y="95"/>
                  <a:pt x="6" y="95"/>
                </a:cubicBezTo>
                <a:cubicBezTo>
                  <a:pt x="3" y="95"/>
                  <a:pt x="0" y="92"/>
                  <a:pt x="0" y="88"/>
                </a:cubicBezTo>
                <a:cubicBezTo>
                  <a:pt x="0" y="73"/>
                  <a:pt x="0" y="73"/>
                  <a:pt x="0" y="73"/>
                </a:cubicBezTo>
                <a:cubicBezTo>
                  <a:pt x="0" y="69"/>
                  <a:pt x="3" y="66"/>
                  <a:pt x="6" y="66"/>
                </a:cubicBezTo>
                <a:cubicBezTo>
                  <a:pt x="22" y="63"/>
                  <a:pt x="22" y="63"/>
                  <a:pt x="22" y="63"/>
                </a:cubicBezTo>
                <a:cubicBezTo>
                  <a:pt x="23" y="63"/>
                  <a:pt x="23" y="63"/>
                  <a:pt x="24" y="62"/>
                </a:cubicBezTo>
                <a:cubicBezTo>
                  <a:pt x="25" y="59"/>
                  <a:pt x="26" y="56"/>
                  <a:pt x="27" y="53"/>
                </a:cubicBezTo>
                <a:cubicBezTo>
                  <a:pt x="28" y="52"/>
                  <a:pt x="28" y="51"/>
                  <a:pt x="27" y="51"/>
                </a:cubicBezTo>
                <a:cubicBezTo>
                  <a:pt x="18" y="38"/>
                  <a:pt x="18" y="38"/>
                  <a:pt x="18" y="38"/>
                </a:cubicBezTo>
                <a:cubicBezTo>
                  <a:pt x="16" y="35"/>
                  <a:pt x="16" y="31"/>
                  <a:pt x="18" y="29"/>
                </a:cubicBezTo>
                <a:cubicBezTo>
                  <a:pt x="30" y="18"/>
                  <a:pt x="30" y="18"/>
                  <a:pt x="30" y="18"/>
                </a:cubicBezTo>
                <a:cubicBezTo>
                  <a:pt x="32" y="16"/>
                  <a:pt x="36" y="15"/>
                  <a:pt x="39" y="17"/>
                </a:cubicBezTo>
                <a:cubicBezTo>
                  <a:pt x="52" y="27"/>
                  <a:pt x="52" y="27"/>
                  <a:pt x="52" y="27"/>
                </a:cubicBezTo>
                <a:cubicBezTo>
                  <a:pt x="52" y="27"/>
                  <a:pt x="53" y="27"/>
                  <a:pt x="53" y="27"/>
                </a:cubicBezTo>
                <a:cubicBezTo>
                  <a:pt x="56" y="25"/>
                  <a:pt x="59" y="24"/>
                  <a:pt x="63" y="23"/>
                </a:cubicBezTo>
                <a:cubicBezTo>
                  <a:pt x="63" y="23"/>
                  <a:pt x="64" y="22"/>
                  <a:pt x="64" y="22"/>
                </a:cubicBezTo>
                <a:cubicBezTo>
                  <a:pt x="66" y="6"/>
                  <a:pt x="66" y="6"/>
                  <a:pt x="66" y="6"/>
                </a:cubicBezTo>
                <a:cubicBezTo>
                  <a:pt x="67" y="2"/>
                  <a:pt x="70" y="0"/>
                  <a:pt x="73" y="0"/>
                </a:cubicBezTo>
                <a:cubicBezTo>
                  <a:pt x="89" y="0"/>
                  <a:pt x="89" y="0"/>
                  <a:pt x="89" y="0"/>
                </a:cubicBezTo>
                <a:cubicBezTo>
                  <a:pt x="92" y="0"/>
                  <a:pt x="95" y="2"/>
                  <a:pt x="96" y="6"/>
                </a:cubicBezTo>
                <a:cubicBezTo>
                  <a:pt x="98" y="22"/>
                  <a:pt x="98" y="22"/>
                  <a:pt x="98" y="22"/>
                </a:cubicBezTo>
                <a:cubicBezTo>
                  <a:pt x="98" y="22"/>
                  <a:pt x="99" y="23"/>
                  <a:pt x="99" y="23"/>
                </a:cubicBezTo>
                <a:cubicBezTo>
                  <a:pt x="103" y="24"/>
                  <a:pt x="106" y="25"/>
                  <a:pt x="109" y="27"/>
                </a:cubicBezTo>
                <a:cubicBezTo>
                  <a:pt x="109" y="27"/>
                  <a:pt x="110" y="27"/>
                  <a:pt x="110" y="27"/>
                </a:cubicBezTo>
                <a:cubicBezTo>
                  <a:pt x="123" y="17"/>
                  <a:pt x="123" y="17"/>
                  <a:pt x="123" y="17"/>
                </a:cubicBezTo>
                <a:cubicBezTo>
                  <a:pt x="126" y="15"/>
                  <a:pt x="130" y="16"/>
                  <a:pt x="132" y="18"/>
                </a:cubicBezTo>
                <a:cubicBezTo>
                  <a:pt x="144" y="29"/>
                  <a:pt x="144" y="29"/>
                  <a:pt x="144" y="29"/>
                </a:cubicBezTo>
                <a:cubicBezTo>
                  <a:pt x="146" y="31"/>
                  <a:pt x="146" y="35"/>
                  <a:pt x="144" y="38"/>
                </a:cubicBezTo>
                <a:cubicBezTo>
                  <a:pt x="135" y="51"/>
                  <a:pt x="135" y="51"/>
                  <a:pt x="135" y="51"/>
                </a:cubicBezTo>
                <a:cubicBezTo>
                  <a:pt x="134" y="51"/>
                  <a:pt x="134" y="52"/>
                  <a:pt x="135" y="53"/>
                </a:cubicBezTo>
                <a:cubicBezTo>
                  <a:pt x="136" y="56"/>
                  <a:pt x="137" y="59"/>
                  <a:pt x="138" y="62"/>
                </a:cubicBezTo>
                <a:cubicBezTo>
                  <a:pt x="139" y="63"/>
                  <a:pt x="139" y="63"/>
                  <a:pt x="140" y="63"/>
                </a:cubicBezTo>
                <a:cubicBezTo>
                  <a:pt x="156" y="66"/>
                  <a:pt x="156" y="66"/>
                  <a:pt x="156" y="66"/>
                </a:cubicBezTo>
                <a:cubicBezTo>
                  <a:pt x="156" y="66"/>
                  <a:pt x="156" y="66"/>
                  <a:pt x="156" y="66"/>
                </a:cubicBezTo>
                <a:cubicBezTo>
                  <a:pt x="159" y="66"/>
                  <a:pt x="162" y="69"/>
                  <a:pt x="162" y="73"/>
                </a:cubicBezTo>
                <a:cubicBezTo>
                  <a:pt x="162" y="88"/>
                  <a:pt x="162" y="88"/>
                  <a:pt x="162" y="88"/>
                </a:cubicBezTo>
                <a:cubicBezTo>
                  <a:pt x="162" y="92"/>
                  <a:pt x="159" y="95"/>
                  <a:pt x="156" y="95"/>
                </a:cubicBezTo>
                <a:cubicBezTo>
                  <a:pt x="140" y="98"/>
                  <a:pt x="140" y="98"/>
                  <a:pt x="140" y="98"/>
                </a:cubicBezTo>
                <a:cubicBezTo>
                  <a:pt x="139" y="98"/>
                  <a:pt x="139" y="98"/>
                  <a:pt x="138" y="99"/>
                </a:cubicBezTo>
                <a:cubicBezTo>
                  <a:pt x="137" y="102"/>
                  <a:pt x="136" y="105"/>
                  <a:pt x="135" y="108"/>
                </a:cubicBezTo>
                <a:cubicBezTo>
                  <a:pt x="134" y="109"/>
                  <a:pt x="134" y="109"/>
                  <a:pt x="135" y="110"/>
                </a:cubicBezTo>
                <a:cubicBezTo>
                  <a:pt x="144" y="123"/>
                  <a:pt x="144" y="123"/>
                  <a:pt x="144" y="123"/>
                </a:cubicBezTo>
                <a:cubicBezTo>
                  <a:pt x="146" y="126"/>
                  <a:pt x="146" y="129"/>
                  <a:pt x="143" y="132"/>
                </a:cubicBezTo>
                <a:cubicBezTo>
                  <a:pt x="132" y="143"/>
                  <a:pt x="132" y="143"/>
                  <a:pt x="132" y="143"/>
                </a:cubicBezTo>
                <a:cubicBezTo>
                  <a:pt x="130" y="145"/>
                  <a:pt x="126" y="146"/>
                  <a:pt x="123" y="144"/>
                </a:cubicBezTo>
                <a:cubicBezTo>
                  <a:pt x="110" y="134"/>
                  <a:pt x="110" y="134"/>
                  <a:pt x="110" y="134"/>
                </a:cubicBezTo>
                <a:cubicBezTo>
                  <a:pt x="110" y="134"/>
                  <a:pt x="109" y="134"/>
                  <a:pt x="109" y="134"/>
                </a:cubicBezTo>
                <a:cubicBezTo>
                  <a:pt x="106" y="136"/>
                  <a:pt x="103" y="137"/>
                  <a:pt x="99" y="138"/>
                </a:cubicBezTo>
                <a:cubicBezTo>
                  <a:pt x="99" y="138"/>
                  <a:pt x="98" y="139"/>
                  <a:pt x="98" y="139"/>
                </a:cubicBezTo>
                <a:cubicBezTo>
                  <a:pt x="96" y="155"/>
                  <a:pt x="96" y="155"/>
                  <a:pt x="96" y="155"/>
                </a:cubicBezTo>
                <a:cubicBezTo>
                  <a:pt x="95" y="158"/>
                  <a:pt x="92" y="161"/>
                  <a:pt x="89" y="161"/>
                </a:cubicBezTo>
                <a:close/>
                <a:moveTo>
                  <a:pt x="73" y="154"/>
                </a:moveTo>
                <a:cubicBezTo>
                  <a:pt x="89" y="154"/>
                  <a:pt x="89" y="154"/>
                  <a:pt x="89" y="154"/>
                </a:cubicBezTo>
                <a:cubicBezTo>
                  <a:pt x="91" y="138"/>
                  <a:pt x="91" y="138"/>
                  <a:pt x="91" y="138"/>
                </a:cubicBezTo>
                <a:cubicBezTo>
                  <a:pt x="91" y="135"/>
                  <a:pt x="94" y="132"/>
                  <a:pt x="97" y="131"/>
                </a:cubicBezTo>
                <a:cubicBezTo>
                  <a:pt x="100" y="130"/>
                  <a:pt x="103" y="129"/>
                  <a:pt x="105" y="128"/>
                </a:cubicBezTo>
                <a:cubicBezTo>
                  <a:pt x="108" y="126"/>
                  <a:pt x="112" y="126"/>
                  <a:pt x="115" y="128"/>
                </a:cubicBezTo>
                <a:cubicBezTo>
                  <a:pt x="127" y="137"/>
                  <a:pt x="127" y="137"/>
                  <a:pt x="127" y="137"/>
                </a:cubicBezTo>
                <a:cubicBezTo>
                  <a:pt x="138" y="127"/>
                  <a:pt x="138" y="127"/>
                  <a:pt x="138" y="127"/>
                </a:cubicBezTo>
                <a:cubicBezTo>
                  <a:pt x="129" y="114"/>
                  <a:pt x="129" y="114"/>
                  <a:pt x="129" y="114"/>
                </a:cubicBezTo>
                <a:cubicBezTo>
                  <a:pt x="127" y="111"/>
                  <a:pt x="127" y="108"/>
                  <a:pt x="128" y="105"/>
                </a:cubicBezTo>
                <a:cubicBezTo>
                  <a:pt x="130" y="102"/>
                  <a:pt x="131" y="99"/>
                  <a:pt x="131" y="97"/>
                </a:cubicBezTo>
                <a:cubicBezTo>
                  <a:pt x="133" y="93"/>
                  <a:pt x="135" y="91"/>
                  <a:pt x="139" y="90"/>
                </a:cubicBezTo>
                <a:cubicBezTo>
                  <a:pt x="154" y="88"/>
                  <a:pt x="154" y="88"/>
                  <a:pt x="154" y="88"/>
                </a:cubicBezTo>
                <a:cubicBezTo>
                  <a:pt x="154" y="73"/>
                  <a:pt x="154" y="73"/>
                  <a:pt x="154" y="73"/>
                </a:cubicBezTo>
                <a:cubicBezTo>
                  <a:pt x="139" y="70"/>
                  <a:pt x="139" y="70"/>
                  <a:pt x="139" y="70"/>
                </a:cubicBezTo>
                <a:cubicBezTo>
                  <a:pt x="135" y="70"/>
                  <a:pt x="133" y="68"/>
                  <a:pt x="131" y="64"/>
                </a:cubicBezTo>
                <a:cubicBezTo>
                  <a:pt x="131" y="61"/>
                  <a:pt x="130" y="59"/>
                  <a:pt x="128" y="56"/>
                </a:cubicBezTo>
                <a:cubicBezTo>
                  <a:pt x="127" y="53"/>
                  <a:pt x="127" y="49"/>
                  <a:pt x="129" y="47"/>
                </a:cubicBezTo>
                <a:cubicBezTo>
                  <a:pt x="138" y="34"/>
                  <a:pt x="138" y="34"/>
                  <a:pt x="138" y="34"/>
                </a:cubicBezTo>
                <a:cubicBezTo>
                  <a:pt x="127" y="23"/>
                  <a:pt x="127" y="23"/>
                  <a:pt x="127" y="23"/>
                </a:cubicBezTo>
                <a:cubicBezTo>
                  <a:pt x="115" y="33"/>
                  <a:pt x="115" y="33"/>
                  <a:pt x="115" y="33"/>
                </a:cubicBezTo>
                <a:cubicBezTo>
                  <a:pt x="112" y="35"/>
                  <a:pt x="108" y="35"/>
                  <a:pt x="105" y="33"/>
                </a:cubicBezTo>
                <a:cubicBezTo>
                  <a:pt x="103" y="32"/>
                  <a:pt x="100" y="31"/>
                  <a:pt x="97" y="30"/>
                </a:cubicBezTo>
                <a:cubicBezTo>
                  <a:pt x="94" y="29"/>
                  <a:pt x="91" y="26"/>
                  <a:pt x="91" y="23"/>
                </a:cubicBezTo>
                <a:cubicBezTo>
                  <a:pt x="89" y="7"/>
                  <a:pt x="89" y="7"/>
                  <a:pt x="89" y="7"/>
                </a:cubicBezTo>
                <a:cubicBezTo>
                  <a:pt x="73" y="7"/>
                  <a:pt x="73" y="7"/>
                  <a:pt x="73" y="7"/>
                </a:cubicBezTo>
                <a:cubicBezTo>
                  <a:pt x="71" y="23"/>
                  <a:pt x="71" y="23"/>
                  <a:pt x="71" y="23"/>
                </a:cubicBezTo>
                <a:cubicBezTo>
                  <a:pt x="71" y="26"/>
                  <a:pt x="68" y="29"/>
                  <a:pt x="65" y="30"/>
                </a:cubicBezTo>
                <a:cubicBezTo>
                  <a:pt x="62" y="31"/>
                  <a:pt x="59" y="32"/>
                  <a:pt x="57" y="33"/>
                </a:cubicBezTo>
                <a:cubicBezTo>
                  <a:pt x="54" y="35"/>
                  <a:pt x="50" y="35"/>
                  <a:pt x="47" y="33"/>
                </a:cubicBezTo>
                <a:cubicBezTo>
                  <a:pt x="35" y="23"/>
                  <a:pt x="35" y="23"/>
                  <a:pt x="35" y="23"/>
                </a:cubicBezTo>
                <a:cubicBezTo>
                  <a:pt x="24" y="34"/>
                  <a:pt x="24" y="34"/>
                  <a:pt x="24" y="34"/>
                </a:cubicBezTo>
                <a:cubicBezTo>
                  <a:pt x="33" y="47"/>
                  <a:pt x="33" y="47"/>
                  <a:pt x="33" y="47"/>
                </a:cubicBezTo>
                <a:cubicBezTo>
                  <a:pt x="35" y="49"/>
                  <a:pt x="35" y="53"/>
                  <a:pt x="34" y="56"/>
                </a:cubicBezTo>
                <a:cubicBezTo>
                  <a:pt x="33" y="59"/>
                  <a:pt x="31" y="61"/>
                  <a:pt x="31" y="64"/>
                </a:cubicBezTo>
                <a:cubicBezTo>
                  <a:pt x="29" y="68"/>
                  <a:pt x="27" y="70"/>
                  <a:pt x="23" y="70"/>
                </a:cubicBezTo>
                <a:cubicBezTo>
                  <a:pt x="8" y="73"/>
                  <a:pt x="8" y="73"/>
                  <a:pt x="8" y="73"/>
                </a:cubicBezTo>
                <a:cubicBezTo>
                  <a:pt x="8" y="88"/>
                  <a:pt x="8" y="88"/>
                  <a:pt x="8" y="88"/>
                </a:cubicBezTo>
                <a:cubicBezTo>
                  <a:pt x="23" y="90"/>
                  <a:pt x="23" y="90"/>
                  <a:pt x="23" y="90"/>
                </a:cubicBezTo>
                <a:cubicBezTo>
                  <a:pt x="27" y="91"/>
                  <a:pt x="29" y="93"/>
                  <a:pt x="31" y="97"/>
                </a:cubicBezTo>
                <a:cubicBezTo>
                  <a:pt x="31" y="99"/>
                  <a:pt x="33" y="102"/>
                  <a:pt x="34" y="105"/>
                </a:cubicBezTo>
                <a:cubicBezTo>
                  <a:pt x="35" y="108"/>
                  <a:pt x="35" y="111"/>
                  <a:pt x="33" y="114"/>
                </a:cubicBezTo>
                <a:cubicBezTo>
                  <a:pt x="24" y="127"/>
                  <a:pt x="24" y="127"/>
                  <a:pt x="24" y="127"/>
                </a:cubicBezTo>
                <a:cubicBezTo>
                  <a:pt x="35" y="137"/>
                  <a:pt x="35" y="137"/>
                  <a:pt x="35" y="137"/>
                </a:cubicBezTo>
                <a:cubicBezTo>
                  <a:pt x="47" y="128"/>
                  <a:pt x="47" y="128"/>
                  <a:pt x="47" y="128"/>
                </a:cubicBezTo>
                <a:cubicBezTo>
                  <a:pt x="50" y="126"/>
                  <a:pt x="54" y="126"/>
                  <a:pt x="57" y="128"/>
                </a:cubicBezTo>
                <a:cubicBezTo>
                  <a:pt x="59" y="129"/>
                  <a:pt x="62" y="130"/>
                  <a:pt x="65" y="131"/>
                </a:cubicBezTo>
                <a:cubicBezTo>
                  <a:pt x="68" y="132"/>
                  <a:pt x="71" y="135"/>
                  <a:pt x="71" y="138"/>
                </a:cubicBezTo>
                <a:lnTo>
                  <a:pt x="73" y="154"/>
                </a:lnTo>
                <a:close/>
                <a:moveTo>
                  <a:pt x="24" y="127"/>
                </a:moveTo>
                <a:cubicBezTo>
                  <a:pt x="24" y="127"/>
                  <a:pt x="24" y="127"/>
                  <a:pt x="24" y="127"/>
                </a:cubicBezTo>
                <a:cubicBezTo>
                  <a:pt x="24" y="127"/>
                  <a:pt x="24" y="127"/>
                  <a:pt x="24" y="127"/>
                </a:cubicBezTo>
                <a:close/>
                <a:moveTo>
                  <a:pt x="138" y="127"/>
                </a:moveTo>
                <a:cubicBezTo>
                  <a:pt x="138" y="127"/>
                  <a:pt x="138" y="127"/>
                  <a:pt x="138" y="127"/>
                </a:cubicBezTo>
                <a:close/>
                <a:moveTo>
                  <a:pt x="154" y="88"/>
                </a:moveTo>
                <a:cubicBezTo>
                  <a:pt x="154" y="88"/>
                  <a:pt x="154" y="88"/>
                  <a:pt x="154" y="88"/>
                </a:cubicBezTo>
                <a:close/>
                <a:moveTo>
                  <a:pt x="8" y="88"/>
                </a:moveTo>
                <a:cubicBezTo>
                  <a:pt x="8" y="88"/>
                  <a:pt x="8" y="88"/>
                  <a:pt x="8" y="88"/>
                </a:cubicBezTo>
                <a:close/>
                <a:moveTo>
                  <a:pt x="155" y="88"/>
                </a:moveTo>
                <a:cubicBezTo>
                  <a:pt x="155" y="88"/>
                  <a:pt x="155" y="88"/>
                  <a:pt x="155" y="88"/>
                </a:cubicBezTo>
                <a:close/>
                <a:moveTo>
                  <a:pt x="7" y="88"/>
                </a:moveTo>
                <a:cubicBezTo>
                  <a:pt x="7" y="88"/>
                  <a:pt x="7" y="88"/>
                  <a:pt x="7" y="88"/>
                </a:cubicBezTo>
                <a:cubicBezTo>
                  <a:pt x="7" y="88"/>
                  <a:pt x="7" y="88"/>
                  <a:pt x="7" y="88"/>
                </a:cubicBezTo>
                <a:close/>
                <a:moveTo>
                  <a:pt x="128" y="23"/>
                </a:moveTo>
                <a:cubicBezTo>
                  <a:pt x="128" y="23"/>
                  <a:pt x="128" y="23"/>
                  <a:pt x="128" y="23"/>
                </a:cubicBezTo>
                <a:cubicBezTo>
                  <a:pt x="128" y="23"/>
                  <a:pt x="128" y="23"/>
                  <a:pt x="128" y="23"/>
                </a:cubicBezTo>
                <a:close/>
                <a:moveTo>
                  <a:pt x="127" y="23"/>
                </a:moveTo>
                <a:cubicBezTo>
                  <a:pt x="127" y="23"/>
                  <a:pt x="127" y="23"/>
                  <a:pt x="127" y="23"/>
                </a:cubicBezTo>
                <a:close/>
                <a:moveTo>
                  <a:pt x="81" y="112"/>
                </a:moveTo>
                <a:cubicBezTo>
                  <a:pt x="73" y="112"/>
                  <a:pt x="64" y="109"/>
                  <a:pt x="58" y="103"/>
                </a:cubicBezTo>
                <a:cubicBezTo>
                  <a:pt x="51" y="95"/>
                  <a:pt x="47" y="84"/>
                  <a:pt x="50" y="73"/>
                </a:cubicBezTo>
                <a:cubicBezTo>
                  <a:pt x="53" y="61"/>
                  <a:pt x="62" y="52"/>
                  <a:pt x="74" y="49"/>
                </a:cubicBezTo>
                <a:cubicBezTo>
                  <a:pt x="85" y="47"/>
                  <a:pt x="96" y="50"/>
                  <a:pt x="104" y="58"/>
                </a:cubicBezTo>
                <a:cubicBezTo>
                  <a:pt x="111" y="66"/>
                  <a:pt x="115" y="77"/>
                  <a:pt x="112" y="88"/>
                </a:cubicBezTo>
                <a:cubicBezTo>
                  <a:pt x="110" y="100"/>
                  <a:pt x="100" y="109"/>
                  <a:pt x="88" y="112"/>
                </a:cubicBezTo>
                <a:cubicBezTo>
                  <a:pt x="86" y="112"/>
                  <a:pt x="83" y="112"/>
                  <a:pt x="81" y="112"/>
                </a:cubicBezTo>
                <a:close/>
                <a:moveTo>
                  <a:pt x="81" y="56"/>
                </a:moveTo>
                <a:cubicBezTo>
                  <a:pt x="79" y="56"/>
                  <a:pt x="77" y="56"/>
                  <a:pt x="75" y="56"/>
                </a:cubicBezTo>
                <a:cubicBezTo>
                  <a:pt x="66" y="58"/>
                  <a:pt x="59" y="66"/>
                  <a:pt x="57" y="75"/>
                </a:cubicBezTo>
                <a:cubicBezTo>
                  <a:pt x="55" y="83"/>
                  <a:pt x="58" y="92"/>
                  <a:pt x="64" y="98"/>
                </a:cubicBezTo>
                <a:cubicBezTo>
                  <a:pt x="70" y="104"/>
                  <a:pt x="78" y="106"/>
                  <a:pt x="87" y="104"/>
                </a:cubicBezTo>
                <a:cubicBezTo>
                  <a:pt x="87" y="104"/>
                  <a:pt x="87" y="104"/>
                  <a:pt x="87" y="104"/>
                </a:cubicBezTo>
                <a:cubicBezTo>
                  <a:pt x="96" y="102"/>
                  <a:pt x="103" y="95"/>
                  <a:pt x="105" y="86"/>
                </a:cubicBezTo>
                <a:cubicBezTo>
                  <a:pt x="107" y="78"/>
                  <a:pt x="104" y="69"/>
                  <a:pt x="98" y="63"/>
                </a:cubicBezTo>
                <a:cubicBezTo>
                  <a:pt x="94" y="58"/>
                  <a:pt x="87" y="56"/>
                  <a:pt x="81" y="5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8" name="Google Shape;4139;p89">
            <a:extLst>
              <a:ext uri="{FF2B5EF4-FFF2-40B4-BE49-F238E27FC236}">
                <a16:creationId xmlns:a16="http://schemas.microsoft.com/office/drawing/2014/main" id="{865C6A90-2A1D-4B8D-9537-429B0437AB3F}"/>
              </a:ext>
            </a:extLst>
          </p:cNvPr>
          <p:cNvSpPr/>
          <p:nvPr/>
        </p:nvSpPr>
        <p:spPr>
          <a:xfrm>
            <a:off x="4208462" y="4714875"/>
            <a:ext cx="747712" cy="469900"/>
          </a:xfrm>
          <a:custGeom>
            <a:avLst/>
            <a:gdLst/>
            <a:ahLst/>
            <a:cxnLst/>
            <a:rect l="l" t="t" r="r" b="b"/>
            <a:pathLst>
              <a:path w="170" h="107" extrusionOk="0">
                <a:moveTo>
                  <a:pt x="149" y="107"/>
                </a:moveTo>
                <a:cubicBezTo>
                  <a:pt x="21" y="107"/>
                  <a:pt x="21" y="107"/>
                  <a:pt x="21" y="107"/>
                </a:cubicBezTo>
                <a:cubicBezTo>
                  <a:pt x="10" y="107"/>
                  <a:pt x="0" y="97"/>
                  <a:pt x="0" y="85"/>
                </a:cubicBezTo>
                <a:cubicBezTo>
                  <a:pt x="0" y="21"/>
                  <a:pt x="0" y="21"/>
                  <a:pt x="0" y="21"/>
                </a:cubicBezTo>
                <a:cubicBezTo>
                  <a:pt x="0" y="10"/>
                  <a:pt x="10" y="0"/>
                  <a:pt x="21" y="0"/>
                </a:cubicBezTo>
                <a:cubicBezTo>
                  <a:pt x="149" y="0"/>
                  <a:pt x="149" y="0"/>
                  <a:pt x="149" y="0"/>
                </a:cubicBezTo>
                <a:cubicBezTo>
                  <a:pt x="160" y="0"/>
                  <a:pt x="170" y="10"/>
                  <a:pt x="170" y="21"/>
                </a:cubicBezTo>
                <a:cubicBezTo>
                  <a:pt x="170" y="85"/>
                  <a:pt x="170" y="85"/>
                  <a:pt x="170" y="85"/>
                </a:cubicBezTo>
                <a:cubicBezTo>
                  <a:pt x="170" y="97"/>
                  <a:pt x="160" y="107"/>
                  <a:pt x="149" y="107"/>
                </a:cubicBezTo>
                <a:close/>
                <a:moveTo>
                  <a:pt x="21" y="7"/>
                </a:moveTo>
                <a:cubicBezTo>
                  <a:pt x="13" y="7"/>
                  <a:pt x="7" y="13"/>
                  <a:pt x="7" y="21"/>
                </a:cubicBezTo>
                <a:cubicBezTo>
                  <a:pt x="7" y="85"/>
                  <a:pt x="7" y="85"/>
                  <a:pt x="7" y="85"/>
                </a:cubicBezTo>
                <a:cubicBezTo>
                  <a:pt x="7" y="93"/>
                  <a:pt x="13" y="100"/>
                  <a:pt x="21" y="100"/>
                </a:cubicBezTo>
                <a:cubicBezTo>
                  <a:pt x="149" y="100"/>
                  <a:pt x="149" y="100"/>
                  <a:pt x="149" y="100"/>
                </a:cubicBezTo>
                <a:cubicBezTo>
                  <a:pt x="157" y="100"/>
                  <a:pt x="163" y="93"/>
                  <a:pt x="163" y="85"/>
                </a:cubicBezTo>
                <a:cubicBezTo>
                  <a:pt x="163" y="21"/>
                  <a:pt x="163" y="21"/>
                  <a:pt x="163" y="21"/>
                </a:cubicBezTo>
                <a:cubicBezTo>
                  <a:pt x="163" y="13"/>
                  <a:pt x="157" y="7"/>
                  <a:pt x="149" y="7"/>
                </a:cubicBezTo>
                <a:lnTo>
                  <a:pt x="21" y="7"/>
                </a:lnTo>
                <a:close/>
                <a:moveTo>
                  <a:pt x="146" y="90"/>
                </a:moveTo>
                <a:cubicBezTo>
                  <a:pt x="145" y="90"/>
                  <a:pt x="144" y="90"/>
                  <a:pt x="144" y="89"/>
                </a:cubicBezTo>
                <a:cubicBezTo>
                  <a:pt x="106" y="58"/>
                  <a:pt x="106" y="58"/>
                  <a:pt x="106" y="58"/>
                </a:cubicBezTo>
                <a:cubicBezTo>
                  <a:pt x="87" y="73"/>
                  <a:pt x="87" y="73"/>
                  <a:pt x="87" y="73"/>
                </a:cubicBezTo>
                <a:cubicBezTo>
                  <a:pt x="86" y="74"/>
                  <a:pt x="84" y="74"/>
                  <a:pt x="83" y="73"/>
                </a:cubicBezTo>
                <a:cubicBezTo>
                  <a:pt x="63" y="58"/>
                  <a:pt x="63" y="58"/>
                  <a:pt x="63" y="58"/>
                </a:cubicBezTo>
                <a:cubicBezTo>
                  <a:pt x="26" y="89"/>
                  <a:pt x="26" y="89"/>
                  <a:pt x="26" y="89"/>
                </a:cubicBezTo>
                <a:cubicBezTo>
                  <a:pt x="24" y="90"/>
                  <a:pt x="22" y="90"/>
                  <a:pt x="21" y="89"/>
                </a:cubicBezTo>
                <a:cubicBezTo>
                  <a:pt x="20" y="87"/>
                  <a:pt x="20" y="85"/>
                  <a:pt x="22" y="84"/>
                </a:cubicBezTo>
                <a:cubicBezTo>
                  <a:pt x="58" y="54"/>
                  <a:pt x="58" y="54"/>
                  <a:pt x="58" y="54"/>
                </a:cubicBezTo>
                <a:cubicBezTo>
                  <a:pt x="22" y="26"/>
                  <a:pt x="22" y="26"/>
                  <a:pt x="22" y="26"/>
                </a:cubicBezTo>
                <a:cubicBezTo>
                  <a:pt x="20" y="24"/>
                  <a:pt x="20" y="22"/>
                  <a:pt x="21" y="21"/>
                </a:cubicBezTo>
                <a:cubicBezTo>
                  <a:pt x="22" y="20"/>
                  <a:pt x="24" y="19"/>
                  <a:pt x="26" y="20"/>
                </a:cubicBezTo>
                <a:cubicBezTo>
                  <a:pt x="85" y="66"/>
                  <a:pt x="85" y="66"/>
                  <a:pt x="85" y="66"/>
                </a:cubicBezTo>
                <a:cubicBezTo>
                  <a:pt x="144" y="20"/>
                  <a:pt x="144" y="20"/>
                  <a:pt x="144" y="20"/>
                </a:cubicBezTo>
                <a:cubicBezTo>
                  <a:pt x="145" y="19"/>
                  <a:pt x="147" y="20"/>
                  <a:pt x="148" y="21"/>
                </a:cubicBezTo>
                <a:cubicBezTo>
                  <a:pt x="150" y="22"/>
                  <a:pt x="149" y="24"/>
                  <a:pt x="148" y="26"/>
                </a:cubicBezTo>
                <a:cubicBezTo>
                  <a:pt x="112" y="54"/>
                  <a:pt x="112" y="54"/>
                  <a:pt x="112" y="54"/>
                </a:cubicBezTo>
                <a:cubicBezTo>
                  <a:pt x="148" y="84"/>
                  <a:pt x="148" y="84"/>
                  <a:pt x="148" y="84"/>
                </a:cubicBezTo>
                <a:cubicBezTo>
                  <a:pt x="149" y="85"/>
                  <a:pt x="149" y="87"/>
                  <a:pt x="148" y="89"/>
                </a:cubicBezTo>
                <a:cubicBezTo>
                  <a:pt x="148" y="90"/>
                  <a:pt x="147" y="90"/>
                  <a:pt x="146" y="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9" name="Google Shape;4140;p89">
            <a:extLst>
              <a:ext uri="{FF2B5EF4-FFF2-40B4-BE49-F238E27FC236}">
                <a16:creationId xmlns:a16="http://schemas.microsoft.com/office/drawing/2014/main" id="{79B5204D-9F41-4DD5-AE91-A62605F65C2D}"/>
              </a:ext>
            </a:extLst>
          </p:cNvPr>
          <p:cNvSpPr/>
          <p:nvPr/>
        </p:nvSpPr>
        <p:spPr>
          <a:xfrm>
            <a:off x="7242175" y="1577975"/>
            <a:ext cx="730250" cy="638175"/>
          </a:xfrm>
          <a:custGeom>
            <a:avLst/>
            <a:gdLst/>
            <a:ahLst/>
            <a:cxnLst/>
            <a:rect l="l" t="t" r="r" b="b"/>
            <a:pathLst>
              <a:path w="166" h="145" extrusionOk="0">
                <a:moveTo>
                  <a:pt x="147" y="145"/>
                </a:moveTo>
                <a:cubicBezTo>
                  <a:pt x="19" y="145"/>
                  <a:pt x="19" y="145"/>
                  <a:pt x="19" y="145"/>
                </a:cubicBezTo>
                <a:cubicBezTo>
                  <a:pt x="9" y="145"/>
                  <a:pt x="0" y="136"/>
                  <a:pt x="0" y="125"/>
                </a:cubicBezTo>
                <a:cubicBezTo>
                  <a:pt x="0" y="94"/>
                  <a:pt x="0" y="94"/>
                  <a:pt x="0" y="94"/>
                </a:cubicBezTo>
                <a:cubicBezTo>
                  <a:pt x="0" y="92"/>
                  <a:pt x="2" y="90"/>
                  <a:pt x="4" y="90"/>
                </a:cubicBezTo>
                <a:cubicBezTo>
                  <a:pt x="6" y="90"/>
                  <a:pt x="7" y="92"/>
                  <a:pt x="7" y="94"/>
                </a:cubicBezTo>
                <a:cubicBezTo>
                  <a:pt x="7" y="125"/>
                  <a:pt x="7" y="125"/>
                  <a:pt x="7" y="125"/>
                </a:cubicBezTo>
                <a:cubicBezTo>
                  <a:pt x="7" y="132"/>
                  <a:pt x="13" y="137"/>
                  <a:pt x="19" y="137"/>
                </a:cubicBezTo>
                <a:cubicBezTo>
                  <a:pt x="147" y="137"/>
                  <a:pt x="147" y="137"/>
                  <a:pt x="147" y="137"/>
                </a:cubicBezTo>
                <a:cubicBezTo>
                  <a:pt x="153" y="137"/>
                  <a:pt x="159" y="132"/>
                  <a:pt x="159" y="125"/>
                </a:cubicBezTo>
                <a:cubicBezTo>
                  <a:pt x="159" y="94"/>
                  <a:pt x="159" y="94"/>
                  <a:pt x="159" y="94"/>
                </a:cubicBezTo>
                <a:cubicBezTo>
                  <a:pt x="159" y="92"/>
                  <a:pt x="160" y="91"/>
                  <a:pt x="162" y="91"/>
                </a:cubicBezTo>
                <a:cubicBezTo>
                  <a:pt x="164" y="91"/>
                  <a:pt x="166" y="92"/>
                  <a:pt x="166" y="94"/>
                </a:cubicBezTo>
                <a:cubicBezTo>
                  <a:pt x="166" y="125"/>
                  <a:pt x="166" y="125"/>
                  <a:pt x="166" y="125"/>
                </a:cubicBezTo>
                <a:cubicBezTo>
                  <a:pt x="166" y="136"/>
                  <a:pt x="157" y="145"/>
                  <a:pt x="147" y="145"/>
                </a:cubicBezTo>
                <a:close/>
                <a:moveTo>
                  <a:pt x="90" y="104"/>
                </a:moveTo>
                <a:cubicBezTo>
                  <a:pt x="76" y="104"/>
                  <a:pt x="76" y="104"/>
                  <a:pt x="76" y="104"/>
                </a:cubicBezTo>
                <a:cubicBezTo>
                  <a:pt x="71" y="104"/>
                  <a:pt x="67" y="99"/>
                  <a:pt x="67" y="93"/>
                </a:cubicBezTo>
                <a:cubicBezTo>
                  <a:pt x="67" y="77"/>
                  <a:pt x="67" y="77"/>
                  <a:pt x="67" y="77"/>
                </a:cubicBezTo>
                <a:cubicBezTo>
                  <a:pt x="67" y="72"/>
                  <a:pt x="71" y="67"/>
                  <a:pt x="76" y="67"/>
                </a:cubicBezTo>
                <a:cubicBezTo>
                  <a:pt x="90" y="67"/>
                  <a:pt x="90" y="67"/>
                  <a:pt x="90" y="67"/>
                </a:cubicBezTo>
                <a:cubicBezTo>
                  <a:pt x="95" y="67"/>
                  <a:pt x="99" y="72"/>
                  <a:pt x="99" y="77"/>
                </a:cubicBezTo>
                <a:cubicBezTo>
                  <a:pt x="99" y="93"/>
                  <a:pt x="99" y="93"/>
                  <a:pt x="99" y="93"/>
                </a:cubicBezTo>
                <a:cubicBezTo>
                  <a:pt x="99" y="99"/>
                  <a:pt x="95" y="104"/>
                  <a:pt x="90" y="104"/>
                </a:cubicBezTo>
                <a:close/>
                <a:moveTo>
                  <a:pt x="76" y="74"/>
                </a:moveTo>
                <a:cubicBezTo>
                  <a:pt x="75" y="74"/>
                  <a:pt x="74" y="76"/>
                  <a:pt x="74" y="77"/>
                </a:cubicBezTo>
                <a:cubicBezTo>
                  <a:pt x="74" y="93"/>
                  <a:pt x="74" y="93"/>
                  <a:pt x="74" y="93"/>
                </a:cubicBezTo>
                <a:cubicBezTo>
                  <a:pt x="74" y="95"/>
                  <a:pt x="75" y="96"/>
                  <a:pt x="76" y="96"/>
                </a:cubicBezTo>
                <a:cubicBezTo>
                  <a:pt x="90" y="96"/>
                  <a:pt x="90" y="96"/>
                  <a:pt x="90" y="96"/>
                </a:cubicBezTo>
                <a:cubicBezTo>
                  <a:pt x="91" y="96"/>
                  <a:pt x="92" y="95"/>
                  <a:pt x="92" y="93"/>
                </a:cubicBezTo>
                <a:cubicBezTo>
                  <a:pt x="92" y="77"/>
                  <a:pt x="92" y="77"/>
                  <a:pt x="92" y="77"/>
                </a:cubicBezTo>
                <a:cubicBezTo>
                  <a:pt x="92" y="76"/>
                  <a:pt x="91" y="74"/>
                  <a:pt x="90" y="74"/>
                </a:cubicBezTo>
                <a:lnTo>
                  <a:pt x="76" y="74"/>
                </a:lnTo>
                <a:close/>
                <a:moveTo>
                  <a:pt x="147" y="89"/>
                </a:moveTo>
                <a:cubicBezTo>
                  <a:pt x="109" y="89"/>
                  <a:pt x="109" y="89"/>
                  <a:pt x="109" y="89"/>
                </a:cubicBezTo>
                <a:cubicBezTo>
                  <a:pt x="107" y="89"/>
                  <a:pt x="106" y="87"/>
                  <a:pt x="106" y="85"/>
                </a:cubicBezTo>
                <a:cubicBezTo>
                  <a:pt x="106" y="83"/>
                  <a:pt x="107" y="82"/>
                  <a:pt x="109" y="82"/>
                </a:cubicBezTo>
                <a:cubicBezTo>
                  <a:pt x="147" y="82"/>
                  <a:pt x="147" y="82"/>
                  <a:pt x="147" y="82"/>
                </a:cubicBezTo>
                <a:cubicBezTo>
                  <a:pt x="153" y="82"/>
                  <a:pt x="159" y="76"/>
                  <a:pt x="159" y="70"/>
                </a:cubicBezTo>
                <a:cubicBezTo>
                  <a:pt x="159" y="45"/>
                  <a:pt x="159" y="45"/>
                  <a:pt x="159" y="45"/>
                </a:cubicBezTo>
                <a:cubicBezTo>
                  <a:pt x="159" y="39"/>
                  <a:pt x="153" y="33"/>
                  <a:pt x="147" y="33"/>
                </a:cubicBezTo>
                <a:cubicBezTo>
                  <a:pt x="19" y="33"/>
                  <a:pt x="19" y="33"/>
                  <a:pt x="19" y="33"/>
                </a:cubicBezTo>
                <a:cubicBezTo>
                  <a:pt x="13" y="33"/>
                  <a:pt x="7" y="39"/>
                  <a:pt x="7" y="45"/>
                </a:cubicBezTo>
                <a:cubicBezTo>
                  <a:pt x="7" y="70"/>
                  <a:pt x="7" y="70"/>
                  <a:pt x="7" y="70"/>
                </a:cubicBezTo>
                <a:cubicBezTo>
                  <a:pt x="7" y="76"/>
                  <a:pt x="13" y="82"/>
                  <a:pt x="19" y="82"/>
                </a:cubicBezTo>
                <a:cubicBezTo>
                  <a:pt x="57" y="82"/>
                  <a:pt x="57" y="82"/>
                  <a:pt x="57" y="82"/>
                </a:cubicBezTo>
                <a:cubicBezTo>
                  <a:pt x="59" y="82"/>
                  <a:pt x="61" y="83"/>
                  <a:pt x="61" y="85"/>
                </a:cubicBezTo>
                <a:cubicBezTo>
                  <a:pt x="61" y="87"/>
                  <a:pt x="59" y="89"/>
                  <a:pt x="57" y="89"/>
                </a:cubicBezTo>
                <a:cubicBezTo>
                  <a:pt x="19" y="89"/>
                  <a:pt x="19" y="89"/>
                  <a:pt x="19" y="89"/>
                </a:cubicBezTo>
                <a:cubicBezTo>
                  <a:pt x="9" y="89"/>
                  <a:pt x="0" y="80"/>
                  <a:pt x="0" y="70"/>
                </a:cubicBezTo>
                <a:cubicBezTo>
                  <a:pt x="0" y="45"/>
                  <a:pt x="0" y="45"/>
                  <a:pt x="0" y="45"/>
                </a:cubicBezTo>
                <a:cubicBezTo>
                  <a:pt x="0" y="35"/>
                  <a:pt x="9" y="26"/>
                  <a:pt x="19" y="26"/>
                </a:cubicBezTo>
                <a:cubicBezTo>
                  <a:pt x="147" y="26"/>
                  <a:pt x="147" y="26"/>
                  <a:pt x="147" y="26"/>
                </a:cubicBezTo>
                <a:cubicBezTo>
                  <a:pt x="157" y="26"/>
                  <a:pt x="166" y="35"/>
                  <a:pt x="166" y="45"/>
                </a:cubicBezTo>
                <a:cubicBezTo>
                  <a:pt x="166" y="72"/>
                  <a:pt x="166" y="72"/>
                  <a:pt x="166" y="72"/>
                </a:cubicBezTo>
                <a:cubicBezTo>
                  <a:pt x="166" y="73"/>
                  <a:pt x="166" y="74"/>
                  <a:pt x="166" y="74"/>
                </a:cubicBezTo>
                <a:cubicBezTo>
                  <a:pt x="163" y="83"/>
                  <a:pt x="156" y="89"/>
                  <a:pt x="147" y="89"/>
                </a:cubicBezTo>
                <a:close/>
                <a:moveTo>
                  <a:pt x="111" y="20"/>
                </a:moveTo>
                <a:cubicBezTo>
                  <a:pt x="109" y="20"/>
                  <a:pt x="107" y="18"/>
                  <a:pt x="107" y="16"/>
                </a:cubicBezTo>
                <a:cubicBezTo>
                  <a:pt x="107" y="11"/>
                  <a:pt x="102" y="8"/>
                  <a:pt x="97" y="8"/>
                </a:cubicBezTo>
                <a:cubicBezTo>
                  <a:pt x="69" y="8"/>
                  <a:pt x="69" y="8"/>
                  <a:pt x="69" y="8"/>
                </a:cubicBezTo>
                <a:cubicBezTo>
                  <a:pt x="64" y="8"/>
                  <a:pt x="59" y="11"/>
                  <a:pt x="59" y="16"/>
                </a:cubicBezTo>
                <a:cubicBezTo>
                  <a:pt x="59" y="18"/>
                  <a:pt x="57" y="20"/>
                  <a:pt x="55" y="20"/>
                </a:cubicBezTo>
                <a:cubicBezTo>
                  <a:pt x="53" y="20"/>
                  <a:pt x="52" y="18"/>
                  <a:pt x="52" y="16"/>
                </a:cubicBezTo>
                <a:cubicBezTo>
                  <a:pt x="52" y="7"/>
                  <a:pt x="60" y="0"/>
                  <a:pt x="69" y="0"/>
                </a:cubicBezTo>
                <a:cubicBezTo>
                  <a:pt x="97" y="0"/>
                  <a:pt x="97" y="0"/>
                  <a:pt x="97" y="0"/>
                </a:cubicBezTo>
                <a:cubicBezTo>
                  <a:pt x="106" y="0"/>
                  <a:pt x="114" y="7"/>
                  <a:pt x="114" y="16"/>
                </a:cubicBezTo>
                <a:cubicBezTo>
                  <a:pt x="114" y="18"/>
                  <a:pt x="113" y="20"/>
                  <a:pt x="111" y="2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0" name="Google Shape;4141;p89">
            <a:extLst>
              <a:ext uri="{FF2B5EF4-FFF2-40B4-BE49-F238E27FC236}">
                <a16:creationId xmlns:a16="http://schemas.microsoft.com/office/drawing/2014/main" id="{6E1E2BD3-D64E-42C1-8C1E-581F95DBA58D}"/>
              </a:ext>
            </a:extLst>
          </p:cNvPr>
          <p:cNvSpPr/>
          <p:nvPr/>
        </p:nvSpPr>
        <p:spPr>
          <a:xfrm>
            <a:off x="4235450" y="1516062"/>
            <a:ext cx="698500" cy="814387"/>
          </a:xfrm>
          <a:custGeom>
            <a:avLst/>
            <a:gdLst/>
            <a:ahLst/>
            <a:cxnLst/>
            <a:rect l="l" t="t" r="r" b="b"/>
            <a:pathLst>
              <a:path w="159" h="185" extrusionOk="0">
                <a:moveTo>
                  <a:pt x="92" y="185"/>
                </a:moveTo>
                <a:cubicBezTo>
                  <a:pt x="66" y="185"/>
                  <a:pt x="66" y="185"/>
                  <a:pt x="66" y="185"/>
                </a:cubicBezTo>
                <a:cubicBezTo>
                  <a:pt x="64" y="185"/>
                  <a:pt x="62" y="184"/>
                  <a:pt x="62" y="182"/>
                </a:cubicBezTo>
                <a:cubicBezTo>
                  <a:pt x="62" y="180"/>
                  <a:pt x="64" y="178"/>
                  <a:pt x="66" y="178"/>
                </a:cubicBezTo>
                <a:cubicBezTo>
                  <a:pt x="92" y="178"/>
                  <a:pt x="92" y="178"/>
                  <a:pt x="92" y="178"/>
                </a:cubicBezTo>
                <a:cubicBezTo>
                  <a:pt x="93" y="178"/>
                  <a:pt x="95" y="180"/>
                  <a:pt x="95" y="182"/>
                </a:cubicBezTo>
                <a:cubicBezTo>
                  <a:pt x="95" y="184"/>
                  <a:pt x="93" y="185"/>
                  <a:pt x="92" y="185"/>
                </a:cubicBezTo>
                <a:close/>
                <a:moveTo>
                  <a:pt x="99" y="173"/>
                </a:moveTo>
                <a:cubicBezTo>
                  <a:pt x="59" y="173"/>
                  <a:pt x="59" y="173"/>
                  <a:pt x="59" y="173"/>
                </a:cubicBezTo>
                <a:cubicBezTo>
                  <a:pt x="57" y="173"/>
                  <a:pt x="55" y="172"/>
                  <a:pt x="55" y="170"/>
                </a:cubicBezTo>
                <a:cubicBezTo>
                  <a:pt x="55" y="168"/>
                  <a:pt x="57" y="166"/>
                  <a:pt x="59" y="166"/>
                </a:cubicBezTo>
                <a:cubicBezTo>
                  <a:pt x="99" y="166"/>
                  <a:pt x="99" y="166"/>
                  <a:pt x="99" y="166"/>
                </a:cubicBezTo>
                <a:cubicBezTo>
                  <a:pt x="101" y="166"/>
                  <a:pt x="102" y="168"/>
                  <a:pt x="102" y="170"/>
                </a:cubicBezTo>
                <a:cubicBezTo>
                  <a:pt x="102" y="172"/>
                  <a:pt x="101" y="173"/>
                  <a:pt x="99" y="173"/>
                </a:cubicBezTo>
                <a:close/>
                <a:moveTo>
                  <a:pt x="78" y="160"/>
                </a:moveTo>
                <a:cubicBezTo>
                  <a:pt x="71" y="160"/>
                  <a:pt x="64" y="160"/>
                  <a:pt x="63" y="160"/>
                </a:cubicBezTo>
                <a:cubicBezTo>
                  <a:pt x="63" y="160"/>
                  <a:pt x="63" y="160"/>
                  <a:pt x="63" y="160"/>
                </a:cubicBezTo>
                <a:cubicBezTo>
                  <a:pt x="56" y="160"/>
                  <a:pt x="53" y="158"/>
                  <a:pt x="51" y="151"/>
                </a:cubicBezTo>
                <a:cubicBezTo>
                  <a:pt x="51" y="149"/>
                  <a:pt x="50" y="146"/>
                  <a:pt x="50" y="143"/>
                </a:cubicBezTo>
                <a:cubicBezTo>
                  <a:pt x="50" y="140"/>
                  <a:pt x="50" y="136"/>
                  <a:pt x="49" y="134"/>
                </a:cubicBezTo>
                <a:cubicBezTo>
                  <a:pt x="43" y="124"/>
                  <a:pt x="40" y="117"/>
                  <a:pt x="34" y="107"/>
                </a:cubicBezTo>
                <a:cubicBezTo>
                  <a:pt x="29" y="97"/>
                  <a:pt x="24" y="82"/>
                  <a:pt x="27" y="68"/>
                </a:cubicBezTo>
                <a:cubicBezTo>
                  <a:pt x="32" y="51"/>
                  <a:pt x="51" y="33"/>
                  <a:pt x="78" y="33"/>
                </a:cubicBezTo>
                <a:cubicBezTo>
                  <a:pt x="106" y="33"/>
                  <a:pt x="124" y="51"/>
                  <a:pt x="129" y="68"/>
                </a:cubicBezTo>
                <a:cubicBezTo>
                  <a:pt x="132" y="82"/>
                  <a:pt x="127" y="97"/>
                  <a:pt x="122" y="107"/>
                </a:cubicBezTo>
                <a:cubicBezTo>
                  <a:pt x="117" y="117"/>
                  <a:pt x="113" y="124"/>
                  <a:pt x="108" y="134"/>
                </a:cubicBezTo>
                <a:cubicBezTo>
                  <a:pt x="106" y="136"/>
                  <a:pt x="106" y="140"/>
                  <a:pt x="106" y="143"/>
                </a:cubicBezTo>
                <a:cubicBezTo>
                  <a:pt x="106" y="146"/>
                  <a:pt x="106" y="149"/>
                  <a:pt x="105" y="151"/>
                </a:cubicBezTo>
                <a:cubicBezTo>
                  <a:pt x="104" y="158"/>
                  <a:pt x="100" y="160"/>
                  <a:pt x="93" y="160"/>
                </a:cubicBezTo>
                <a:cubicBezTo>
                  <a:pt x="93" y="160"/>
                  <a:pt x="86" y="160"/>
                  <a:pt x="78" y="160"/>
                </a:cubicBezTo>
                <a:close/>
                <a:moveTo>
                  <a:pt x="63" y="153"/>
                </a:moveTo>
                <a:cubicBezTo>
                  <a:pt x="64" y="153"/>
                  <a:pt x="92" y="153"/>
                  <a:pt x="93" y="153"/>
                </a:cubicBezTo>
                <a:cubicBezTo>
                  <a:pt x="98" y="153"/>
                  <a:pt x="98" y="153"/>
                  <a:pt x="98" y="150"/>
                </a:cubicBezTo>
                <a:cubicBezTo>
                  <a:pt x="99" y="148"/>
                  <a:pt x="99" y="146"/>
                  <a:pt x="99" y="143"/>
                </a:cubicBezTo>
                <a:cubicBezTo>
                  <a:pt x="99" y="139"/>
                  <a:pt x="99" y="134"/>
                  <a:pt x="102" y="130"/>
                </a:cubicBezTo>
                <a:cubicBezTo>
                  <a:pt x="107" y="121"/>
                  <a:pt x="111" y="114"/>
                  <a:pt x="116" y="104"/>
                </a:cubicBezTo>
                <a:cubicBezTo>
                  <a:pt x="120" y="97"/>
                  <a:pt x="125" y="83"/>
                  <a:pt x="122" y="70"/>
                </a:cubicBezTo>
                <a:cubicBezTo>
                  <a:pt x="118" y="55"/>
                  <a:pt x="102" y="40"/>
                  <a:pt x="78" y="40"/>
                </a:cubicBezTo>
                <a:cubicBezTo>
                  <a:pt x="55" y="40"/>
                  <a:pt x="38" y="55"/>
                  <a:pt x="34" y="70"/>
                </a:cubicBezTo>
                <a:cubicBezTo>
                  <a:pt x="31" y="83"/>
                  <a:pt x="37" y="97"/>
                  <a:pt x="41" y="104"/>
                </a:cubicBezTo>
                <a:cubicBezTo>
                  <a:pt x="46" y="114"/>
                  <a:pt x="49" y="121"/>
                  <a:pt x="55" y="130"/>
                </a:cubicBezTo>
                <a:cubicBezTo>
                  <a:pt x="57" y="134"/>
                  <a:pt x="57" y="139"/>
                  <a:pt x="57" y="143"/>
                </a:cubicBezTo>
                <a:cubicBezTo>
                  <a:pt x="57" y="146"/>
                  <a:pt x="57" y="148"/>
                  <a:pt x="58" y="150"/>
                </a:cubicBezTo>
                <a:cubicBezTo>
                  <a:pt x="59" y="153"/>
                  <a:pt x="59" y="153"/>
                  <a:pt x="63" y="153"/>
                </a:cubicBezTo>
                <a:cubicBezTo>
                  <a:pt x="63" y="153"/>
                  <a:pt x="63" y="153"/>
                  <a:pt x="63" y="153"/>
                </a:cubicBezTo>
                <a:close/>
                <a:moveTo>
                  <a:pt x="17" y="85"/>
                </a:moveTo>
                <a:cubicBezTo>
                  <a:pt x="4" y="85"/>
                  <a:pt x="4" y="85"/>
                  <a:pt x="4" y="85"/>
                </a:cubicBezTo>
                <a:cubicBezTo>
                  <a:pt x="2" y="85"/>
                  <a:pt x="0" y="83"/>
                  <a:pt x="0" y="81"/>
                </a:cubicBezTo>
                <a:cubicBezTo>
                  <a:pt x="0" y="79"/>
                  <a:pt x="2" y="78"/>
                  <a:pt x="4" y="78"/>
                </a:cubicBezTo>
                <a:cubicBezTo>
                  <a:pt x="17" y="78"/>
                  <a:pt x="17" y="78"/>
                  <a:pt x="17" y="78"/>
                </a:cubicBezTo>
                <a:cubicBezTo>
                  <a:pt x="19" y="78"/>
                  <a:pt x="21" y="79"/>
                  <a:pt x="21" y="81"/>
                </a:cubicBezTo>
                <a:cubicBezTo>
                  <a:pt x="21" y="83"/>
                  <a:pt x="19" y="85"/>
                  <a:pt x="17" y="85"/>
                </a:cubicBezTo>
                <a:close/>
                <a:moveTo>
                  <a:pt x="155" y="82"/>
                </a:moveTo>
                <a:cubicBezTo>
                  <a:pt x="139" y="82"/>
                  <a:pt x="139" y="82"/>
                  <a:pt x="139" y="82"/>
                </a:cubicBezTo>
                <a:cubicBezTo>
                  <a:pt x="137" y="82"/>
                  <a:pt x="135" y="81"/>
                  <a:pt x="135" y="79"/>
                </a:cubicBezTo>
                <a:cubicBezTo>
                  <a:pt x="135" y="77"/>
                  <a:pt x="137" y="75"/>
                  <a:pt x="139" y="75"/>
                </a:cubicBezTo>
                <a:cubicBezTo>
                  <a:pt x="155" y="75"/>
                  <a:pt x="155" y="75"/>
                  <a:pt x="155" y="75"/>
                </a:cubicBezTo>
                <a:cubicBezTo>
                  <a:pt x="157" y="75"/>
                  <a:pt x="159" y="77"/>
                  <a:pt x="159" y="79"/>
                </a:cubicBezTo>
                <a:cubicBezTo>
                  <a:pt x="159" y="81"/>
                  <a:pt x="157" y="82"/>
                  <a:pt x="155" y="82"/>
                </a:cubicBezTo>
                <a:close/>
                <a:moveTo>
                  <a:pt x="47" y="79"/>
                </a:moveTo>
                <a:cubicBezTo>
                  <a:pt x="47" y="79"/>
                  <a:pt x="46" y="79"/>
                  <a:pt x="46" y="79"/>
                </a:cubicBezTo>
                <a:cubicBezTo>
                  <a:pt x="44" y="79"/>
                  <a:pt x="43" y="77"/>
                  <a:pt x="44" y="75"/>
                </a:cubicBezTo>
                <a:cubicBezTo>
                  <a:pt x="47" y="62"/>
                  <a:pt x="60" y="50"/>
                  <a:pt x="80" y="50"/>
                </a:cubicBezTo>
                <a:cubicBezTo>
                  <a:pt x="80" y="50"/>
                  <a:pt x="80" y="50"/>
                  <a:pt x="80" y="50"/>
                </a:cubicBezTo>
                <a:cubicBezTo>
                  <a:pt x="82" y="50"/>
                  <a:pt x="84" y="51"/>
                  <a:pt x="84" y="53"/>
                </a:cubicBezTo>
                <a:cubicBezTo>
                  <a:pt x="84" y="55"/>
                  <a:pt x="82" y="57"/>
                  <a:pt x="80" y="57"/>
                </a:cubicBezTo>
                <a:cubicBezTo>
                  <a:pt x="64" y="57"/>
                  <a:pt x="53" y="67"/>
                  <a:pt x="50" y="77"/>
                </a:cubicBezTo>
                <a:cubicBezTo>
                  <a:pt x="50" y="78"/>
                  <a:pt x="49" y="79"/>
                  <a:pt x="47" y="79"/>
                </a:cubicBezTo>
                <a:close/>
                <a:moveTo>
                  <a:pt x="122" y="42"/>
                </a:moveTo>
                <a:cubicBezTo>
                  <a:pt x="122" y="42"/>
                  <a:pt x="121" y="41"/>
                  <a:pt x="120" y="41"/>
                </a:cubicBezTo>
                <a:cubicBezTo>
                  <a:pt x="119" y="39"/>
                  <a:pt x="119" y="37"/>
                  <a:pt x="120" y="36"/>
                </a:cubicBezTo>
                <a:cubicBezTo>
                  <a:pt x="132" y="24"/>
                  <a:pt x="132" y="24"/>
                  <a:pt x="132" y="24"/>
                </a:cubicBezTo>
                <a:cubicBezTo>
                  <a:pt x="133" y="23"/>
                  <a:pt x="135" y="23"/>
                  <a:pt x="137" y="24"/>
                </a:cubicBezTo>
                <a:cubicBezTo>
                  <a:pt x="138" y="25"/>
                  <a:pt x="138" y="28"/>
                  <a:pt x="137" y="29"/>
                </a:cubicBezTo>
                <a:cubicBezTo>
                  <a:pt x="125" y="41"/>
                  <a:pt x="125" y="41"/>
                  <a:pt x="125" y="41"/>
                </a:cubicBezTo>
                <a:cubicBezTo>
                  <a:pt x="124" y="41"/>
                  <a:pt x="123" y="42"/>
                  <a:pt x="122" y="42"/>
                </a:cubicBezTo>
                <a:close/>
                <a:moveTo>
                  <a:pt x="35" y="42"/>
                </a:moveTo>
                <a:cubicBezTo>
                  <a:pt x="34" y="42"/>
                  <a:pt x="33" y="41"/>
                  <a:pt x="32" y="41"/>
                </a:cubicBezTo>
                <a:cubicBezTo>
                  <a:pt x="21" y="29"/>
                  <a:pt x="21" y="29"/>
                  <a:pt x="21" y="29"/>
                </a:cubicBezTo>
                <a:cubicBezTo>
                  <a:pt x="19" y="28"/>
                  <a:pt x="19" y="25"/>
                  <a:pt x="21" y="24"/>
                </a:cubicBezTo>
                <a:cubicBezTo>
                  <a:pt x="22" y="23"/>
                  <a:pt x="24" y="23"/>
                  <a:pt x="26" y="24"/>
                </a:cubicBezTo>
                <a:cubicBezTo>
                  <a:pt x="37" y="36"/>
                  <a:pt x="37" y="36"/>
                  <a:pt x="37" y="36"/>
                </a:cubicBezTo>
                <a:cubicBezTo>
                  <a:pt x="39" y="37"/>
                  <a:pt x="39" y="39"/>
                  <a:pt x="37" y="41"/>
                </a:cubicBezTo>
                <a:cubicBezTo>
                  <a:pt x="37" y="41"/>
                  <a:pt x="36" y="42"/>
                  <a:pt x="35" y="42"/>
                </a:cubicBezTo>
                <a:close/>
                <a:moveTo>
                  <a:pt x="78" y="26"/>
                </a:moveTo>
                <a:cubicBezTo>
                  <a:pt x="76" y="26"/>
                  <a:pt x="75" y="25"/>
                  <a:pt x="75" y="23"/>
                </a:cubicBezTo>
                <a:cubicBezTo>
                  <a:pt x="75" y="3"/>
                  <a:pt x="75" y="3"/>
                  <a:pt x="75" y="3"/>
                </a:cubicBezTo>
                <a:cubicBezTo>
                  <a:pt x="75" y="1"/>
                  <a:pt x="76" y="0"/>
                  <a:pt x="78" y="0"/>
                </a:cubicBezTo>
                <a:cubicBezTo>
                  <a:pt x="80" y="0"/>
                  <a:pt x="82" y="1"/>
                  <a:pt x="82" y="3"/>
                </a:cubicBezTo>
                <a:cubicBezTo>
                  <a:pt x="82" y="23"/>
                  <a:pt x="82" y="23"/>
                  <a:pt x="82" y="23"/>
                </a:cubicBezTo>
                <a:cubicBezTo>
                  <a:pt x="82" y="25"/>
                  <a:pt x="80" y="26"/>
                  <a:pt x="78" y="2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511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38023" y="957168"/>
            <a:ext cx="11910203" cy="5096058"/>
          </a:xfrm>
        </p:spPr>
        <p:txBody>
          <a:bodyPr>
            <a:noAutofit/>
          </a:bodyPr>
          <a:lstStyle/>
          <a:p>
            <a:pPr algn="just">
              <a:buFont typeface="Wingdings" panose="05000000000000000000" pitchFamily="2" charset="2"/>
              <a:buChar char="Ø"/>
            </a:pPr>
            <a:r>
              <a:rPr lang="en-GB" dirty="0">
                <a:latin typeface="Arial" panose="020B0604020202020204" pitchFamily="34" charset="0"/>
                <a:cs typeface="Arial" panose="020B0604020202020204" pitchFamily="34" charset="0"/>
              </a:rPr>
              <a:t>The Goal of the Plan of Action on the Family in Africa is </a:t>
            </a:r>
            <a:r>
              <a:rPr lang="en-GB" b="1" dirty="0">
                <a:latin typeface="Arial" panose="020B0604020202020204" pitchFamily="34" charset="0"/>
                <a:cs typeface="Arial" panose="020B0604020202020204" pitchFamily="34" charset="0"/>
              </a:rPr>
              <a:t>to improve the quality of life of all families in Africa.  </a:t>
            </a:r>
            <a:endParaRPr lang="en-US" b="1" dirty="0">
              <a:latin typeface="Arial" panose="020B0604020202020204" pitchFamily="34" charset="0"/>
              <a:cs typeface="Arial" panose="020B0604020202020204" pitchFamily="34" charset="0"/>
            </a:endParaRPr>
          </a:p>
          <a:p>
            <a:pPr marL="0" lvl="0" indent="0" algn="just">
              <a:buNone/>
            </a:pPr>
            <a:endParaRPr lang="en-GB" dirty="0"/>
          </a:p>
          <a:p>
            <a:pPr marL="0" lvl="0" indent="0" algn="just">
              <a:buNone/>
            </a:pPr>
            <a:endParaRPr lang="en-US" dirty="0"/>
          </a:p>
        </p:txBody>
      </p:sp>
      <p:sp>
        <p:nvSpPr>
          <p:cNvPr id="5" name="Rectangle 1"/>
          <p:cNvSpPr>
            <a:spLocks noChangeArrowheads="1"/>
          </p:cNvSpPr>
          <p:nvPr/>
        </p:nvSpPr>
        <p:spPr bwMode="auto">
          <a:xfrm>
            <a:off x="252218" y="-739142"/>
            <a:ext cx="1112968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algn="ctr"/>
            <a:r>
              <a:rPr lang="en-US" sz="3600" b="1" dirty="0">
                <a:latin typeface="Arial" panose="020B0604020202020204" pitchFamily="34" charset="0"/>
                <a:cs typeface="Arial" panose="020B0604020202020204" pitchFamily="34" charset="0"/>
              </a:rPr>
              <a:t>THE GOAL </a:t>
            </a:r>
            <a:endParaRPr lang="en-US" sz="3600" dirty="0">
              <a:latin typeface="Arial" panose="020B0604020202020204" pitchFamily="34" charset="0"/>
              <a:cs typeface="Arial" panose="020B0604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831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38023" y="957168"/>
            <a:ext cx="11910203" cy="5096058"/>
          </a:xfrm>
        </p:spPr>
        <p:txBody>
          <a:bodyPr>
            <a:noAutofit/>
          </a:bodyPr>
          <a:lstStyle/>
          <a:p>
            <a:pPr lvl="0" algn="just">
              <a:buFont typeface="Wingdings" panose="05000000000000000000" pitchFamily="2" charset="2"/>
              <a:buChar char="Ø"/>
            </a:pPr>
            <a:r>
              <a:rPr lang="en-GB" dirty="0">
                <a:latin typeface="Arial" panose="020B0604020202020204" pitchFamily="34" charset="0"/>
                <a:cs typeface="Arial" panose="020B0604020202020204" pitchFamily="34" charset="0"/>
              </a:rPr>
              <a:t>More specifically, the Plan of Action on the family is aimed at assisting Member States to:</a:t>
            </a:r>
            <a:endParaRPr lang="en-US" dirty="0">
              <a:latin typeface="Arial" panose="020B0604020202020204" pitchFamily="34" charset="0"/>
              <a:cs typeface="Arial" panose="020B0604020202020204" pitchFamily="34" charset="0"/>
            </a:endParaRPr>
          </a:p>
          <a:p>
            <a:pPr marL="0" indent="0" algn="just">
              <a:buNone/>
            </a:pPr>
            <a:endParaRPr lang="en-US" sz="1400" dirty="0">
              <a:latin typeface="Arial" panose="020B0604020202020204" pitchFamily="34" charset="0"/>
              <a:cs typeface="Arial" panose="020B0604020202020204" pitchFamily="34" charset="0"/>
            </a:endParaRPr>
          </a:p>
          <a:p>
            <a:pPr marL="571500" lvl="0" indent="-571500" algn="just">
              <a:buFont typeface="+mj-lt"/>
              <a:buAutoNum type="romanLcPeriod"/>
            </a:pPr>
            <a:r>
              <a:rPr lang="en-GB" dirty="0">
                <a:latin typeface="Arial" panose="020B0604020202020204" pitchFamily="34" charset="0"/>
                <a:cs typeface="Arial" panose="020B0604020202020204" pitchFamily="34" charset="0"/>
              </a:rPr>
              <a:t>formulate, implement and monitor policies and programmes to ensure protection of and assistance for the family;</a:t>
            </a:r>
            <a:endParaRPr lang="en-US" dirty="0">
              <a:latin typeface="Arial" panose="020B0604020202020204" pitchFamily="34" charset="0"/>
              <a:cs typeface="Arial" panose="020B0604020202020204" pitchFamily="34" charset="0"/>
            </a:endParaRPr>
          </a:p>
          <a:p>
            <a:pPr marL="571500" indent="-571500" algn="just">
              <a:buFont typeface="+mj-lt"/>
              <a:buAutoNum type="romanLcPeriod"/>
            </a:pPr>
            <a:endParaRPr lang="en-US" sz="1600" dirty="0">
              <a:latin typeface="Arial" panose="020B0604020202020204" pitchFamily="34" charset="0"/>
              <a:cs typeface="Arial" panose="020B0604020202020204" pitchFamily="34" charset="0"/>
            </a:endParaRPr>
          </a:p>
          <a:p>
            <a:pPr marL="571500" lvl="0" indent="-571500" algn="just">
              <a:buFont typeface="+mj-lt"/>
              <a:buAutoNum type="romanLcPeriod"/>
            </a:pPr>
            <a:r>
              <a:rPr lang="en-GB" dirty="0">
                <a:latin typeface="Arial" panose="020B0604020202020204" pitchFamily="34" charset="0"/>
                <a:cs typeface="Arial" panose="020B0604020202020204" pitchFamily="34" charset="0"/>
              </a:rPr>
              <a:t>create structures and mechanisms for responding to problems affecting the family;</a:t>
            </a:r>
            <a:endParaRPr lang="en-US" dirty="0">
              <a:latin typeface="Arial" panose="020B0604020202020204" pitchFamily="34" charset="0"/>
              <a:cs typeface="Arial" panose="020B0604020202020204" pitchFamily="34" charset="0"/>
            </a:endParaRPr>
          </a:p>
          <a:p>
            <a:pPr marL="571500" indent="-571500" algn="just">
              <a:buFont typeface="+mj-lt"/>
              <a:buAutoNum type="romanLcPeriod"/>
            </a:pPr>
            <a:endParaRPr lang="en-US" sz="1800" dirty="0">
              <a:latin typeface="Arial" panose="020B0604020202020204" pitchFamily="34" charset="0"/>
              <a:cs typeface="Arial" panose="020B0604020202020204" pitchFamily="34" charset="0"/>
            </a:endParaRPr>
          </a:p>
          <a:p>
            <a:pPr marL="571500" lvl="0" indent="-571500" algn="just">
              <a:buFont typeface="+mj-lt"/>
              <a:buAutoNum type="romanLcPeriod"/>
            </a:pPr>
            <a:r>
              <a:rPr lang="en-GB" dirty="0">
                <a:latin typeface="Arial" panose="020B0604020202020204" pitchFamily="34" charset="0"/>
                <a:cs typeface="Arial" panose="020B0604020202020204" pitchFamily="34" charset="0"/>
              </a:rPr>
              <a:t>develop a Management Information System (MIS) on the African family, for data collection, analysis, utilization, dissemination, storage and retrieval at all levels;</a:t>
            </a:r>
            <a:endParaRPr lang="en-US" dirty="0">
              <a:latin typeface="Arial" panose="020B0604020202020204" pitchFamily="34" charset="0"/>
              <a:cs typeface="Arial" panose="020B0604020202020204" pitchFamily="34" charset="0"/>
            </a:endParaRPr>
          </a:p>
          <a:p>
            <a:pPr marL="571500" indent="-571500">
              <a:buFont typeface="+mj-lt"/>
              <a:buAutoNum type="romanLcPeriod"/>
            </a:pPr>
            <a:endParaRPr lang="en-US" dirty="0">
              <a:latin typeface="Arial" panose="020B0604020202020204" pitchFamily="34" charset="0"/>
              <a:cs typeface="Arial" panose="020B0604020202020204" pitchFamily="34" charset="0"/>
            </a:endParaRPr>
          </a:p>
        </p:txBody>
      </p:sp>
      <p:sp>
        <p:nvSpPr>
          <p:cNvPr id="5" name="Rectangle 1"/>
          <p:cNvSpPr>
            <a:spLocks noChangeArrowheads="1"/>
          </p:cNvSpPr>
          <p:nvPr/>
        </p:nvSpPr>
        <p:spPr bwMode="auto">
          <a:xfrm>
            <a:off x="252218" y="-769919"/>
            <a:ext cx="1112968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algn="ctr"/>
            <a:r>
              <a:rPr lang="en-US" sz="4000" b="1" dirty="0">
                <a:latin typeface="Arial" panose="020B0604020202020204" pitchFamily="34" charset="0"/>
                <a:cs typeface="Arial" panose="020B0604020202020204" pitchFamily="34" charset="0"/>
              </a:rPr>
              <a:t>OBJECTIVES </a:t>
            </a:r>
            <a:endParaRPr lang="en-US" sz="4000" dirty="0">
              <a:latin typeface="Arial" panose="020B0604020202020204" pitchFamily="34" charset="0"/>
              <a:cs typeface="Arial" panose="020B0604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7460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38023" y="957168"/>
            <a:ext cx="11910203" cy="5096058"/>
          </a:xfrm>
        </p:spPr>
        <p:txBody>
          <a:bodyPr>
            <a:noAutofit/>
          </a:bodyPr>
          <a:lstStyle/>
          <a:p>
            <a:pPr marL="571500" lvl="0" indent="-571500" algn="just">
              <a:buAutoNum type="romanLcPeriod" startAt="4"/>
            </a:pPr>
            <a:r>
              <a:rPr lang="en-GB" dirty="0">
                <a:latin typeface="Arial" panose="020B0604020202020204" pitchFamily="34" charset="0"/>
                <a:cs typeface="Arial" panose="020B0604020202020204" pitchFamily="34" charset="0"/>
              </a:rPr>
              <a:t>develop capacity for the improvement of the standard of living of the family;</a:t>
            </a:r>
            <a:endParaRPr lang="en-US" dirty="0">
              <a:latin typeface="Arial" panose="020B0604020202020204" pitchFamily="34" charset="0"/>
              <a:cs typeface="Arial" panose="020B0604020202020204" pitchFamily="34" charset="0"/>
            </a:endParaRPr>
          </a:p>
          <a:p>
            <a:pPr marL="571500" lvl="0" indent="-571500" algn="just">
              <a:buAutoNum type="romanLcPeriod" startAt="4"/>
            </a:pPr>
            <a:r>
              <a:rPr lang="en-GB" dirty="0">
                <a:latin typeface="Arial" panose="020B0604020202020204" pitchFamily="34" charset="0"/>
                <a:cs typeface="Arial" panose="020B0604020202020204" pitchFamily="34" charset="0"/>
              </a:rPr>
              <a:t>share experiences and disseminate information on the family;</a:t>
            </a:r>
            <a:endParaRPr lang="en-US" dirty="0">
              <a:latin typeface="Arial" panose="020B0604020202020204" pitchFamily="34" charset="0"/>
              <a:cs typeface="Arial" panose="020B0604020202020204" pitchFamily="34" charset="0"/>
            </a:endParaRPr>
          </a:p>
          <a:p>
            <a:pPr marL="571500" lvl="0" indent="-571500" algn="just">
              <a:buAutoNum type="romanLcPeriod" startAt="4"/>
            </a:pPr>
            <a:endParaRPr lang="en-US" sz="1200" dirty="0">
              <a:latin typeface="Arial" panose="020B0604020202020204" pitchFamily="34" charset="0"/>
              <a:cs typeface="Arial" panose="020B0604020202020204" pitchFamily="34" charset="0"/>
            </a:endParaRPr>
          </a:p>
          <a:p>
            <a:pPr marL="571500" lvl="0" indent="-571500" algn="just">
              <a:buAutoNum type="romanLcPeriod" startAt="4"/>
            </a:pPr>
            <a:r>
              <a:rPr lang="en-GB" dirty="0">
                <a:latin typeface="Arial" panose="020B0604020202020204" pitchFamily="34" charset="0"/>
                <a:cs typeface="Arial" panose="020B0604020202020204" pitchFamily="34" charset="0"/>
              </a:rPr>
              <a:t>create a conducive environment for all family members regardless of sex, age, status or disability, with special attention to the rights of women and girls; and</a:t>
            </a:r>
            <a:endParaRPr lang="en-US" dirty="0">
              <a:latin typeface="Arial" panose="020B0604020202020204" pitchFamily="34" charset="0"/>
              <a:cs typeface="Arial" panose="020B0604020202020204" pitchFamily="34" charset="0"/>
            </a:endParaRPr>
          </a:p>
          <a:p>
            <a:pPr marL="571500" lvl="0" indent="-571500" algn="just">
              <a:buAutoNum type="romanLcPeriod" startAt="4"/>
            </a:pPr>
            <a:endParaRPr lang="en-US" dirty="0">
              <a:latin typeface="Arial" panose="020B0604020202020204" pitchFamily="34" charset="0"/>
              <a:cs typeface="Arial" panose="020B0604020202020204" pitchFamily="34" charset="0"/>
            </a:endParaRPr>
          </a:p>
          <a:p>
            <a:pPr marL="571500" lvl="0" indent="-571500" algn="just">
              <a:buAutoNum type="romanLcPeriod" startAt="4"/>
            </a:pPr>
            <a:r>
              <a:rPr lang="en-US" dirty="0">
                <a:latin typeface="Arial" panose="020B0604020202020204" pitchFamily="34" charset="0"/>
                <a:cs typeface="Arial" panose="020B0604020202020204" pitchFamily="34" charset="0"/>
              </a:rPr>
              <a:t>ensure the survival, development, protection and participation of vulnerable groups such as children, youth, women, the elderly, the disabled, the terminally ill and families in difficult circumstances such as, displaced persons and refugees.</a:t>
            </a:r>
          </a:p>
          <a:p>
            <a:pPr marL="571500" indent="-571500">
              <a:buFont typeface="+mj-lt"/>
              <a:buAutoNum type="romanLcPeriod"/>
            </a:pPr>
            <a:endParaRPr lang="en-US" dirty="0">
              <a:latin typeface="Arial" panose="020B0604020202020204" pitchFamily="34" charset="0"/>
              <a:cs typeface="Arial" panose="020B0604020202020204" pitchFamily="34" charset="0"/>
            </a:endParaRPr>
          </a:p>
          <a:p>
            <a:pPr marL="571500" lvl="0" indent="-571500" algn="just">
              <a:buFont typeface="+mj-lt"/>
              <a:buAutoNum type="romanLcPeriod"/>
            </a:pPr>
            <a:endParaRPr lang="en-US" dirty="0"/>
          </a:p>
          <a:p>
            <a:pPr marL="0" lvl="0" indent="0" algn="just">
              <a:buNone/>
            </a:pPr>
            <a:endParaRPr lang="en-US" dirty="0"/>
          </a:p>
        </p:txBody>
      </p:sp>
      <p:sp>
        <p:nvSpPr>
          <p:cNvPr id="5" name="Rectangle 1"/>
          <p:cNvSpPr>
            <a:spLocks noChangeArrowheads="1"/>
          </p:cNvSpPr>
          <p:nvPr/>
        </p:nvSpPr>
        <p:spPr bwMode="auto">
          <a:xfrm>
            <a:off x="252218" y="-769919"/>
            <a:ext cx="1112968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algn="ctr"/>
            <a:r>
              <a:rPr lang="en-US" sz="3600" b="1" dirty="0">
                <a:latin typeface="Arial" panose="020B0604020202020204" pitchFamily="34" charset="0"/>
                <a:cs typeface="Arial" panose="020B0604020202020204" pitchFamily="34" charset="0"/>
              </a:rPr>
              <a:t>OBJECTIVES </a:t>
            </a:r>
            <a:endParaRPr lang="en-US" sz="3600" dirty="0">
              <a:latin typeface="Arial" panose="020B0604020202020204" pitchFamily="34" charset="0"/>
              <a:cs typeface="Arial" panose="020B0604020202020204"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2239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 y="900019"/>
            <a:ext cx="12191999" cy="5096058"/>
          </a:xfrm>
        </p:spPr>
        <p:txBody>
          <a:bodyPr>
            <a:noAutofit/>
          </a:bodyPr>
          <a:lstStyle/>
          <a:p>
            <a:pPr lvl="0" algn="just">
              <a:lnSpc>
                <a:spcPct val="100000"/>
              </a:lnSpc>
              <a:spcBef>
                <a:spcPts val="0"/>
              </a:spcBef>
              <a:buFont typeface="Wingdings" panose="05000000000000000000" pitchFamily="2" charset="2"/>
              <a:buChar char="Ø"/>
            </a:pPr>
            <a:r>
              <a:rPr lang="en-GB" sz="3600" dirty="0">
                <a:latin typeface="Arial" panose="020B0604020202020204" pitchFamily="34" charset="0"/>
                <a:cs typeface="Arial" panose="020B0604020202020204" pitchFamily="34" charset="0"/>
              </a:rPr>
              <a:t>The Plan of Action focuses on nine priority areas: </a:t>
            </a:r>
          </a:p>
          <a:p>
            <a:pPr marL="0" lvl="0" indent="0" algn="just">
              <a:lnSpc>
                <a:spcPct val="100000"/>
              </a:lnSpc>
              <a:spcBef>
                <a:spcPts val="0"/>
              </a:spcBef>
              <a:buNone/>
            </a:pPr>
            <a:r>
              <a:rPr lang="en-GB" sz="360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p>
            <a:pPr marL="514350" lvl="0" indent="-514350" algn="just">
              <a:lnSpc>
                <a:spcPct val="100000"/>
              </a:lnSpc>
              <a:spcBef>
                <a:spcPts val="0"/>
              </a:spcBef>
              <a:buFont typeface="+mj-lt"/>
              <a:buAutoNum type="arabicPeriod"/>
            </a:pPr>
            <a:r>
              <a:rPr lang="en-GB" sz="3600" dirty="0">
                <a:latin typeface="Arial" panose="020B0604020202020204" pitchFamily="34" charset="0"/>
                <a:cs typeface="Arial" panose="020B0604020202020204" pitchFamily="34" charset="0"/>
              </a:rPr>
              <a:t>Poverty Alleviation</a:t>
            </a:r>
            <a:endParaRPr lang="en-US" sz="3600" dirty="0">
              <a:latin typeface="Arial" panose="020B0604020202020204" pitchFamily="34" charset="0"/>
              <a:cs typeface="Arial" panose="020B0604020202020204" pitchFamily="34" charset="0"/>
            </a:endParaRPr>
          </a:p>
          <a:p>
            <a:pPr marL="514350" lvl="0" indent="-514350" algn="just">
              <a:buFont typeface="+mj-lt"/>
              <a:buAutoNum type="arabicPeriod"/>
            </a:pPr>
            <a:endParaRPr lang="en-GB" sz="2000" dirty="0">
              <a:latin typeface="Arial" panose="020B0604020202020204" pitchFamily="34" charset="0"/>
              <a:cs typeface="Arial" panose="020B0604020202020204" pitchFamily="34" charset="0"/>
            </a:endParaRPr>
          </a:p>
          <a:p>
            <a:pPr marL="514350" lvl="0" indent="-514350" algn="just">
              <a:buFont typeface="+mj-lt"/>
              <a:buAutoNum type="arabicPeriod"/>
            </a:pPr>
            <a:r>
              <a:rPr lang="en-GB" sz="3600" dirty="0">
                <a:latin typeface="Arial" panose="020B0604020202020204" pitchFamily="34" charset="0"/>
                <a:cs typeface="Arial" panose="020B0604020202020204" pitchFamily="34" charset="0"/>
              </a:rPr>
              <a:t>Rights to social services: education, family health and reproductive health </a:t>
            </a:r>
            <a:endParaRPr lang="en-US" sz="3600" dirty="0">
              <a:latin typeface="Arial" panose="020B0604020202020204" pitchFamily="34" charset="0"/>
              <a:cs typeface="Arial" panose="020B0604020202020204" pitchFamily="34" charset="0"/>
            </a:endParaRPr>
          </a:p>
          <a:p>
            <a:pPr marL="514350" lvl="0" indent="-514350" algn="just">
              <a:buFont typeface="+mj-lt"/>
              <a:buAutoNum type="arabicPeriod"/>
            </a:pPr>
            <a:endParaRPr lang="en-GB" sz="1200" dirty="0">
              <a:latin typeface="Arial" panose="020B0604020202020204" pitchFamily="34" charset="0"/>
              <a:cs typeface="Arial" panose="020B0604020202020204" pitchFamily="34" charset="0"/>
            </a:endParaRPr>
          </a:p>
          <a:p>
            <a:pPr marL="514350" lvl="0" indent="-514350" algn="just">
              <a:buFont typeface="+mj-lt"/>
              <a:buAutoNum type="arabicPeriod"/>
            </a:pPr>
            <a:r>
              <a:rPr lang="en-GB" sz="3600" dirty="0">
                <a:latin typeface="Arial" panose="020B0604020202020204" pitchFamily="34" charset="0"/>
                <a:cs typeface="Arial" panose="020B0604020202020204" pitchFamily="34" charset="0"/>
              </a:rPr>
              <a:t>Promoting environmental sustainability: environment, water and sanitation, adequate shelter and land ownership</a:t>
            </a:r>
            <a:endParaRPr lang="en-US" sz="36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p:txBody>
      </p:sp>
      <p:sp>
        <p:nvSpPr>
          <p:cNvPr id="11" name="Google Shape;4125;p89">
            <a:extLst>
              <a:ext uri="{FF2B5EF4-FFF2-40B4-BE49-F238E27FC236}">
                <a16:creationId xmlns:a16="http://schemas.microsoft.com/office/drawing/2014/main" id="{16FD44CB-280F-4746-B60B-6D37C53C8496}"/>
              </a:ext>
            </a:extLst>
          </p:cNvPr>
          <p:cNvSpPr txBox="1"/>
          <p:nvPr/>
        </p:nvSpPr>
        <p:spPr>
          <a:xfrm>
            <a:off x="8220626" y="75450"/>
            <a:ext cx="2755989" cy="1142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00"/>
              <a:buFont typeface="Open Sans"/>
              <a:buNone/>
            </a:pPr>
            <a:endParaRPr sz="1400" dirty="0"/>
          </a:p>
        </p:txBody>
      </p:sp>
      <p:sp>
        <p:nvSpPr>
          <p:cNvPr id="12" name="Google Shape;4127;p89">
            <a:extLst>
              <a:ext uri="{FF2B5EF4-FFF2-40B4-BE49-F238E27FC236}">
                <a16:creationId xmlns:a16="http://schemas.microsoft.com/office/drawing/2014/main" id="{94195B76-2090-41CF-B182-811BDABF6A5D}"/>
              </a:ext>
            </a:extLst>
          </p:cNvPr>
          <p:cNvSpPr txBox="1"/>
          <p:nvPr/>
        </p:nvSpPr>
        <p:spPr>
          <a:xfrm>
            <a:off x="1184118" y="3377651"/>
            <a:ext cx="2178050" cy="877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00"/>
              <a:buFont typeface="Open Sans"/>
              <a:buNone/>
            </a:pPr>
            <a:endParaRPr dirty="0"/>
          </a:p>
        </p:txBody>
      </p:sp>
      <p:sp>
        <p:nvSpPr>
          <p:cNvPr id="14" name="Google Shape;4129;p89">
            <a:extLst>
              <a:ext uri="{FF2B5EF4-FFF2-40B4-BE49-F238E27FC236}">
                <a16:creationId xmlns:a16="http://schemas.microsoft.com/office/drawing/2014/main" id="{FDC983F3-4671-4627-BE8E-2742DFDC17D7}"/>
              </a:ext>
            </a:extLst>
          </p:cNvPr>
          <p:cNvSpPr txBox="1"/>
          <p:nvPr/>
        </p:nvSpPr>
        <p:spPr>
          <a:xfrm>
            <a:off x="542853" y="31888"/>
            <a:ext cx="3204359" cy="877887"/>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700"/>
              <a:buFont typeface="Open Sans"/>
              <a:buNone/>
            </a:pPr>
            <a:endParaRPr sz="1400" dirty="0"/>
          </a:p>
        </p:txBody>
      </p:sp>
      <p:sp>
        <p:nvSpPr>
          <p:cNvPr id="21" name="Google Shape;4139;p89">
            <a:extLst>
              <a:ext uri="{FF2B5EF4-FFF2-40B4-BE49-F238E27FC236}">
                <a16:creationId xmlns:a16="http://schemas.microsoft.com/office/drawing/2014/main" id="{C46DF8B2-13A6-459D-B2E3-43340EC9578F}"/>
              </a:ext>
            </a:extLst>
          </p:cNvPr>
          <p:cNvSpPr/>
          <p:nvPr/>
        </p:nvSpPr>
        <p:spPr>
          <a:xfrm>
            <a:off x="4208462" y="4714875"/>
            <a:ext cx="747712" cy="469900"/>
          </a:xfrm>
          <a:custGeom>
            <a:avLst/>
            <a:gdLst/>
            <a:ahLst/>
            <a:cxnLst/>
            <a:rect l="l" t="t" r="r" b="b"/>
            <a:pathLst>
              <a:path w="170" h="107" extrusionOk="0">
                <a:moveTo>
                  <a:pt x="149" y="107"/>
                </a:moveTo>
                <a:cubicBezTo>
                  <a:pt x="21" y="107"/>
                  <a:pt x="21" y="107"/>
                  <a:pt x="21" y="107"/>
                </a:cubicBezTo>
                <a:cubicBezTo>
                  <a:pt x="10" y="107"/>
                  <a:pt x="0" y="97"/>
                  <a:pt x="0" y="85"/>
                </a:cubicBezTo>
                <a:cubicBezTo>
                  <a:pt x="0" y="21"/>
                  <a:pt x="0" y="21"/>
                  <a:pt x="0" y="21"/>
                </a:cubicBezTo>
                <a:cubicBezTo>
                  <a:pt x="0" y="10"/>
                  <a:pt x="10" y="0"/>
                  <a:pt x="21" y="0"/>
                </a:cubicBezTo>
                <a:cubicBezTo>
                  <a:pt x="149" y="0"/>
                  <a:pt x="149" y="0"/>
                  <a:pt x="149" y="0"/>
                </a:cubicBezTo>
                <a:cubicBezTo>
                  <a:pt x="160" y="0"/>
                  <a:pt x="170" y="10"/>
                  <a:pt x="170" y="21"/>
                </a:cubicBezTo>
                <a:cubicBezTo>
                  <a:pt x="170" y="85"/>
                  <a:pt x="170" y="85"/>
                  <a:pt x="170" y="85"/>
                </a:cubicBezTo>
                <a:cubicBezTo>
                  <a:pt x="170" y="97"/>
                  <a:pt x="160" y="107"/>
                  <a:pt x="149" y="107"/>
                </a:cubicBezTo>
                <a:close/>
                <a:moveTo>
                  <a:pt x="21" y="7"/>
                </a:moveTo>
                <a:cubicBezTo>
                  <a:pt x="13" y="7"/>
                  <a:pt x="7" y="13"/>
                  <a:pt x="7" y="21"/>
                </a:cubicBezTo>
                <a:cubicBezTo>
                  <a:pt x="7" y="85"/>
                  <a:pt x="7" y="85"/>
                  <a:pt x="7" y="85"/>
                </a:cubicBezTo>
                <a:cubicBezTo>
                  <a:pt x="7" y="93"/>
                  <a:pt x="13" y="100"/>
                  <a:pt x="21" y="100"/>
                </a:cubicBezTo>
                <a:cubicBezTo>
                  <a:pt x="149" y="100"/>
                  <a:pt x="149" y="100"/>
                  <a:pt x="149" y="100"/>
                </a:cubicBezTo>
                <a:cubicBezTo>
                  <a:pt x="157" y="100"/>
                  <a:pt x="163" y="93"/>
                  <a:pt x="163" y="85"/>
                </a:cubicBezTo>
                <a:cubicBezTo>
                  <a:pt x="163" y="21"/>
                  <a:pt x="163" y="21"/>
                  <a:pt x="163" y="21"/>
                </a:cubicBezTo>
                <a:cubicBezTo>
                  <a:pt x="163" y="13"/>
                  <a:pt x="157" y="7"/>
                  <a:pt x="149" y="7"/>
                </a:cubicBezTo>
                <a:lnTo>
                  <a:pt x="21" y="7"/>
                </a:lnTo>
                <a:close/>
                <a:moveTo>
                  <a:pt x="146" y="90"/>
                </a:moveTo>
                <a:cubicBezTo>
                  <a:pt x="145" y="90"/>
                  <a:pt x="144" y="90"/>
                  <a:pt x="144" y="89"/>
                </a:cubicBezTo>
                <a:cubicBezTo>
                  <a:pt x="106" y="58"/>
                  <a:pt x="106" y="58"/>
                  <a:pt x="106" y="58"/>
                </a:cubicBezTo>
                <a:cubicBezTo>
                  <a:pt x="87" y="73"/>
                  <a:pt x="87" y="73"/>
                  <a:pt x="87" y="73"/>
                </a:cubicBezTo>
                <a:cubicBezTo>
                  <a:pt x="86" y="74"/>
                  <a:pt x="84" y="74"/>
                  <a:pt x="83" y="73"/>
                </a:cubicBezTo>
                <a:cubicBezTo>
                  <a:pt x="63" y="58"/>
                  <a:pt x="63" y="58"/>
                  <a:pt x="63" y="58"/>
                </a:cubicBezTo>
                <a:cubicBezTo>
                  <a:pt x="26" y="89"/>
                  <a:pt x="26" y="89"/>
                  <a:pt x="26" y="89"/>
                </a:cubicBezTo>
                <a:cubicBezTo>
                  <a:pt x="24" y="90"/>
                  <a:pt x="22" y="90"/>
                  <a:pt x="21" y="89"/>
                </a:cubicBezTo>
                <a:cubicBezTo>
                  <a:pt x="20" y="87"/>
                  <a:pt x="20" y="85"/>
                  <a:pt x="22" y="84"/>
                </a:cubicBezTo>
                <a:cubicBezTo>
                  <a:pt x="58" y="54"/>
                  <a:pt x="58" y="54"/>
                  <a:pt x="58" y="54"/>
                </a:cubicBezTo>
                <a:cubicBezTo>
                  <a:pt x="22" y="26"/>
                  <a:pt x="22" y="26"/>
                  <a:pt x="22" y="26"/>
                </a:cubicBezTo>
                <a:cubicBezTo>
                  <a:pt x="20" y="24"/>
                  <a:pt x="20" y="22"/>
                  <a:pt x="21" y="21"/>
                </a:cubicBezTo>
                <a:cubicBezTo>
                  <a:pt x="22" y="20"/>
                  <a:pt x="24" y="19"/>
                  <a:pt x="26" y="20"/>
                </a:cubicBezTo>
                <a:cubicBezTo>
                  <a:pt x="85" y="66"/>
                  <a:pt x="85" y="66"/>
                  <a:pt x="85" y="66"/>
                </a:cubicBezTo>
                <a:cubicBezTo>
                  <a:pt x="144" y="20"/>
                  <a:pt x="144" y="20"/>
                  <a:pt x="144" y="20"/>
                </a:cubicBezTo>
                <a:cubicBezTo>
                  <a:pt x="145" y="19"/>
                  <a:pt x="147" y="20"/>
                  <a:pt x="148" y="21"/>
                </a:cubicBezTo>
                <a:cubicBezTo>
                  <a:pt x="150" y="22"/>
                  <a:pt x="149" y="24"/>
                  <a:pt x="148" y="26"/>
                </a:cubicBezTo>
                <a:cubicBezTo>
                  <a:pt x="112" y="54"/>
                  <a:pt x="112" y="54"/>
                  <a:pt x="112" y="54"/>
                </a:cubicBezTo>
                <a:cubicBezTo>
                  <a:pt x="148" y="84"/>
                  <a:pt x="148" y="84"/>
                  <a:pt x="148" y="84"/>
                </a:cubicBezTo>
                <a:cubicBezTo>
                  <a:pt x="149" y="85"/>
                  <a:pt x="149" y="87"/>
                  <a:pt x="148" y="89"/>
                </a:cubicBezTo>
                <a:cubicBezTo>
                  <a:pt x="148" y="90"/>
                  <a:pt x="147" y="90"/>
                  <a:pt x="146" y="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 name="Google Shape;4142;p89">
            <a:extLst>
              <a:ext uri="{FF2B5EF4-FFF2-40B4-BE49-F238E27FC236}">
                <a16:creationId xmlns:a16="http://schemas.microsoft.com/office/drawing/2014/main" id="{5A02AA59-A742-4798-A8B2-C3F982891020}"/>
              </a:ext>
            </a:extLst>
          </p:cNvPr>
          <p:cNvSpPr txBox="1"/>
          <p:nvPr/>
        </p:nvSpPr>
        <p:spPr>
          <a:xfrm>
            <a:off x="212787" y="223818"/>
            <a:ext cx="11054924" cy="661917"/>
          </a:xfrm>
          <a:prstGeom prst="rect">
            <a:avLst/>
          </a:prstGeom>
          <a:noFill/>
          <a:ln>
            <a:noFill/>
          </a:ln>
        </p:spPr>
        <p:txBody>
          <a:bodyPr spcFirstLastPara="1" wrap="square" lIns="0" tIns="0" rIns="0" bIns="0" anchor="t" anchorCtr="0">
            <a:noAutofit/>
          </a:bodyPr>
          <a:lstStyle/>
          <a:p>
            <a:pPr lvl="0" indent="457200" algn="ctr" eaLnBrk="0" fontAlgn="base" hangingPunct="0">
              <a:spcBef>
                <a:spcPct val="0"/>
              </a:spcBef>
              <a:spcAft>
                <a:spcPct val="0"/>
              </a:spcAft>
            </a:pPr>
            <a:r>
              <a:rPr lang="en-US" altLang="en-US" sz="4000" b="1" dirty="0">
                <a:latin typeface="Arial" panose="020B0604020202020204" pitchFamily="34" charset="0"/>
                <a:ea typeface="Times New Roman" panose="02020603050405020304" pitchFamily="18" charset="0"/>
                <a:cs typeface="Arial" panose="020B0604020202020204" pitchFamily="34" charset="0"/>
              </a:rPr>
              <a:t>PRIORITY AREAS </a:t>
            </a:r>
          </a:p>
        </p:txBody>
      </p:sp>
      <p:sp>
        <p:nvSpPr>
          <p:cNvPr id="23" name="Google Shape;4143;p89">
            <a:extLst>
              <a:ext uri="{FF2B5EF4-FFF2-40B4-BE49-F238E27FC236}">
                <a16:creationId xmlns:a16="http://schemas.microsoft.com/office/drawing/2014/main" id="{625173F4-B1A7-4E15-8FBB-6E0DC61A42B0}"/>
              </a:ext>
            </a:extLst>
          </p:cNvPr>
          <p:cNvSpPr txBox="1"/>
          <p:nvPr/>
        </p:nvSpPr>
        <p:spPr>
          <a:xfrm>
            <a:off x="212786" y="65958"/>
            <a:ext cx="3295315" cy="670097"/>
          </a:xfrm>
          <a:prstGeom prst="rect">
            <a:avLst/>
          </a:prstGeom>
          <a:noFill/>
          <a:ln>
            <a:noFill/>
          </a:ln>
        </p:spPr>
        <p:txBody>
          <a:bodyPr spcFirstLastPara="1" wrap="square" lIns="0" tIns="0" rIns="0" bIns="0" anchor="t" anchorCtr="0">
            <a:noAutofit/>
          </a:bodyPr>
          <a:lstStyle/>
          <a:p>
            <a:pPr lvl="0" indent="457200" algn="ctr" eaLnBrk="0" fontAlgn="base" hangingPunct="0">
              <a:spcBef>
                <a:spcPct val="0"/>
              </a:spcBef>
              <a:spcAft>
                <a:spcPct val="0"/>
              </a:spcAft>
            </a:pPr>
            <a:r>
              <a:rPr lang="en-US" altLang="en-US" b="1" dirty="0">
                <a:latin typeface="Arial" panose="020B0604020202020204" pitchFamily="34" charset="0"/>
                <a:ea typeface="Times New Roman" panose="02020603050405020304" pitchFamily="18" charset="0"/>
                <a:cs typeface="Arial" panose="020B0604020202020204" pitchFamily="34" charset="0"/>
              </a:rPr>
              <a:t> </a:t>
            </a:r>
          </a:p>
        </p:txBody>
      </p:sp>
      <p:sp>
        <p:nvSpPr>
          <p:cNvPr id="24" name="Google Shape;4144;p89">
            <a:extLst>
              <a:ext uri="{FF2B5EF4-FFF2-40B4-BE49-F238E27FC236}">
                <a16:creationId xmlns:a16="http://schemas.microsoft.com/office/drawing/2014/main" id="{7F104219-9AB8-4645-9472-51F49439B455}"/>
              </a:ext>
            </a:extLst>
          </p:cNvPr>
          <p:cNvSpPr txBox="1"/>
          <p:nvPr/>
        </p:nvSpPr>
        <p:spPr>
          <a:xfrm>
            <a:off x="13884707" y="1639886"/>
            <a:ext cx="2829261" cy="5667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06E73"/>
              </a:buClr>
              <a:buSzPts val="2600"/>
              <a:buFont typeface="Open Sans"/>
              <a:buNone/>
            </a:pPr>
            <a:endParaRPr dirty="0"/>
          </a:p>
        </p:txBody>
      </p:sp>
      <p:sp>
        <p:nvSpPr>
          <p:cNvPr id="25" name="Google Shape;4145;p89">
            <a:extLst>
              <a:ext uri="{FF2B5EF4-FFF2-40B4-BE49-F238E27FC236}">
                <a16:creationId xmlns:a16="http://schemas.microsoft.com/office/drawing/2014/main" id="{415F8970-B89E-4F0E-8C3B-9F5CF5A9196D}"/>
              </a:ext>
            </a:extLst>
          </p:cNvPr>
          <p:cNvSpPr txBox="1"/>
          <p:nvPr/>
        </p:nvSpPr>
        <p:spPr>
          <a:xfrm>
            <a:off x="9288920" y="4021931"/>
            <a:ext cx="2412542" cy="5667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B424D"/>
              </a:buClr>
              <a:buSzPts val="2600"/>
              <a:buFont typeface="Open Sans"/>
              <a:buNone/>
            </a:pPr>
            <a:endParaRPr dirty="0"/>
          </a:p>
        </p:txBody>
      </p:sp>
      <p:sp>
        <p:nvSpPr>
          <p:cNvPr id="37" name="Google Shape;4138;p89">
            <a:extLst>
              <a:ext uri="{FF2B5EF4-FFF2-40B4-BE49-F238E27FC236}">
                <a16:creationId xmlns:a16="http://schemas.microsoft.com/office/drawing/2014/main" id="{C30643ED-4AE2-44BA-B8E7-5049D2400CBC}"/>
              </a:ext>
            </a:extLst>
          </p:cNvPr>
          <p:cNvSpPr/>
          <p:nvPr/>
        </p:nvSpPr>
        <p:spPr>
          <a:xfrm>
            <a:off x="7250112" y="4595812"/>
            <a:ext cx="712787" cy="708025"/>
          </a:xfrm>
          <a:custGeom>
            <a:avLst/>
            <a:gdLst/>
            <a:ahLst/>
            <a:cxnLst/>
            <a:rect l="l" t="t" r="r" b="b"/>
            <a:pathLst>
              <a:path w="162" h="161" extrusionOk="0">
                <a:moveTo>
                  <a:pt x="89" y="161"/>
                </a:moveTo>
                <a:cubicBezTo>
                  <a:pt x="73" y="161"/>
                  <a:pt x="73" y="161"/>
                  <a:pt x="73" y="161"/>
                </a:cubicBezTo>
                <a:cubicBezTo>
                  <a:pt x="70" y="161"/>
                  <a:pt x="67" y="158"/>
                  <a:pt x="66" y="155"/>
                </a:cubicBezTo>
                <a:cubicBezTo>
                  <a:pt x="64" y="139"/>
                  <a:pt x="64" y="139"/>
                  <a:pt x="64" y="139"/>
                </a:cubicBezTo>
                <a:cubicBezTo>
                  <a:pt x="64" y="139"/>
                  <a:pt x="63" y="138"/>
                  <a:pt x="63" y="138"/>
                </a:cubicBezTo>
                <a:cubicBezTo>
                  <a:pt x="59" y="137"/>
                  <a:pt x="56" y="136"/>
                  <a:pt x="53" y="134"/>
                </a:cubicBezTo>
                <a:cubicBezTo>
                  <a:pt x="53" y="134"/>
                  <a:pt x="52" y="134"/>
                  <a:pt x="52" y="134"/>
                </a:cubicBezTo>
                <a:cubicBezTo>
                  <a:pt x="39" y="144"/>
                  <a:pt x="39" y="144"/>
                  <a:pt x="39" y="144"/>
                </a:cubicBezTo>
                <a:cubicBezTo>
                  <a:pt x="36" y="146"/>
                  <a:pt x="32" y="145"/>
                  <a:pt x="30" y="143"/>
                </a:cubicBezTo>
                <a:cubicBezTo>
                  <a:pt x="18" y="132"/>
                  <a:pt x="18" y="132"/>
                  <a:pt x="18" y="132"/>
                </a:cubicBezTo>
                <a:cubicBezTo>
                  <a:pt x="16" y="129"/>
                  <a:pt x="16" y="125"/>
                  <a:pt x="18" y="123"/>
                </a:cubicBezTo>
                <a:cubicBezTo>
                  <a:pt x="27" y="110"/>
                  <a:pt x="27" y="110"/>
                  <a:pt x="27" y="110"/>
                </a:cubicBezTo>
                <a:cubicBezTo>
                  <a:pt x="28" y="109"/>
                  <a:pt x="28" y="109"/>
                  <a:pt x="27" y="108"/>
                </a:cubicBezTo>
                <a:cubicBezTo>
                  <a:pt x="26" y="105"/>
                  <a:pt x="25" y="102"/>
                  <a:pt x="24" y="99"/>
                </a:cubicBezTo>
                <a:cubicBezTo>
                  <a:pt x="23" y="98"/>
                  <a:pt x="23" y="98"/>
                  <a:pt x="22" y="98"/>
                </a:cubicBezTo>
                <a:cubicBezTo>
                  <a:pt x="6" y="95"/>
                  <a:pt x="6" y="95"/>
                  <a:pt x="6" y="95"/>
                </a:cubicBezTo>
                <a:cubicBezTo>
                  <a:pt x="3" y="95"/>
                  <a:pt x="0" y="92"/>
                  <a:pt x="0" y="88"/>
                </a:cubicBezTo>
                <a:cubicBezTo>
                  <a:pt x="0" y="73"/>
                  <a:pt x="0" y="73"/>
                  <a:pt x="0" y="73"/>
                </a:cubicBezTo>
                <a:cubicBezTo>
                  <a:pt x="0" y="69"/>
                  <a:pt x="3" y="66"/>
                  <a:pt x="6" y="66"/>
                </a:cubicBezTo>
                <a:cubicBezTo>
                  <a:pt x="22" y="63"/>
                  <a:pt x="22" y="63"/>
                  <a:pt x="22" y="63"/>
                </a:cubicBezTo>
                <a:cubicBezTo>
                  <a:pt x="23" y="63"/>
                  <a:pt x="23" y="63"/>
                  <a:pt x="24" y="62"/>
                </a:cubicBezTo>
                <a:cubicBezTo>
                  <a:pt x="25" y="59"/>
                  <a:pt x="26" y="56"/>
                  <a:pt x="27" y="53"/>
                </a:cubicBezTo>
                <a:cubicBezTo>
                  <a:pt x="28" y="52"/>
                  <a:pt x="28" y="51"/>
                  <a:pt x="27" y="51"/>
                </a:cubicBezTo>
                <a:cubicBezTo>
                  <a:pt x="18" y="38"/>
                  <a:pt x="18" y="38"/>
                  <a:pt x="18" y="38"/>
                </a:cubicBezTo>
                <a:cubicBezTo>
                  <a:pt x="16" y="35"/>
                  <a:pt x="16" y="31"/>
                  <a:pt x="18" y="29"/>
                </a:cubicBezTo>
                <a:cubicBezTo>
                  <a:pt x="30" y="18"/>
                  <a:pt x="30" y="18"/>
                  <a:pt x="30" y="18"/>
                </a:cubicBezTo>
                <a:cubicBezTo>
                  <a:pt x="32" y="16"/>
                  <a:pt x="36" y="15"/>
                  <a:pt x="39" y="17"/>
                </a:cubicBezTo>
                <a:cubicBezTo>
                  <a:pt x="52" y="27"/>
                  <a:pt x="52" y="27"/>
                  <a:pt x="52" y="27"/>
                </a:cubicBezTo>
                <a:cubicBezTo>
                  <a:pt x="52" y="27"/>
                  <a:pt x="53" y="27"/>
                  <a:pt x="53" y="27"/>
                </a:cubicBezTo>
                <a:cubicBezTo>
                  <a:pt x="56" y="25"/>
                  <a:pt x="59" y="24"/>
                  <a:pt x="63" y="23"/>
                </a:cubicBezTo>
                <a:cubicBezTo>
                  <a:pt x="63" y="23"/>
                  <a:pt x="64" y="22"/>
                  <a:pt x="64" y="22"/>
                </a:cubicBezTo>
                <a:cubicBezTo>
                  <a:pt x="66" y="6"/>
                  <a:pt x="66" y="6"/>
                  <a:pt x="66" y="6"/>
                </a:cubicBezTo>
                <a:cubicBezTo>
                  <a:pt x="67" y="2"/>
                  <a:pt x="70" y="0"/>
                  <a:pt x="73" y="0"/>
                </a:cubicBezTo>
                <a:cubicBezTo>
                  <a:pt x="89" y="0"/>
                  <a:pt x="89" y="0"/>
                  <a:pt x="89" y="0"/>
                </a:cubicBezTo>
                <a:cubicBezTo>
                  <a:pt x="92" y="0"/>
                  <a:pt x="95" y="2"/>
                  <a:pt x="96" y="6"/>
                </a:cubicBezTo>
                <a:cubicBezTo>
                  <a:pt x="98" y="22"/>
                  <a:pt x="98" y="22"/>
                  <a:pt x="98" y="22"/>
                </a:cubicBezTo>
                <a:cubicBezTo>
                  <a:pt x="98" y="22"/>
                  <a:pt x="99" y="23"/>
                  <a:pt x="99" y="23"/>
                </a:cubicBezTo>
                <a:cubicBezTo>
                  <a:pt x="103" y="24"/>
                  <a:pt x="106" y="25"/>
                  <a:pt x="109" y="27"/>
                </a:cubicBezTo>
                <a:cubicBezTo>
                  <a:pt x="109" y="27"/>
                  <a:pt x="110" y="27"/>
                  <a:pt x="110" y="27"/>
                </a:cubicBezTo>
                <a:cubicBezTo>
                  <a:pt x="123" y="17"/>
                  <a:pt x="123" y="17"/>
                  <a:pt x="123" y="17"/>
                </a:cubicBezTo>
                <a:cubicBezTo>
                  <a:pt x="126" y="15"/>
                  <a:pt x="130" y="16"/>
                  <a:pt x="132" y="18"/>
                </a:cubicBezTo>
                <a:cubicBezTo>
                  <a:pt x="144" y="29"/>
                  <a:pt x="144" y="29"/>
                  <a:pt x="144" y="29"/>
                </a:cubicBezTo>
                <a:cubicBezTo>
                  <a:pt x="146" y="31"/>
                  <a:pt x="146" y="35"/>
                  <a:pt x="144" y="38"/>
                </a:cubicBezTo>
                <a:cubicBezTo>
                  <a:pt x="135" y="51"/>
                  <a:pt x="135" y="51"/>
                  <a:pt x="135" y="51"/>
                </a:cubicBezTo>
                <a:cubicBezTo>
                  <a:pt x="134" y="51"/>
                  <a:pt x="134" y="52"/>
                  <a:pt x="135" y="53"/>
                </a:cubicBezTo>
                <a:cubicBezTo>
                  <a:pt x="136" y="56"/>
                  <a:pt x="137" y="59"/>
                  <a:pt x="138" y="62"/>
                </a:cubicBezTo>
                <a:cubicBezTo>
                  <a:pt x="139" y="63"/>
                  <a:pt x="139" y="63"/>
                  <a:pt x="140" y="63"/>
                </a:cubicBezTo>
                <a:cubicBezTo>
                  <a:pt x="156" y="66"/>
                  <a:pt x="156" y="66"/>
                  <a:pt x="156" y="66"/>
                </a:cubicBezTo>
                <a:cubicBezTo>
                  <a:pt x="156" y="66"/>
                  <a:pt x="156" y="66"/>
                  <a:pt x="156" y="66"/>
                </a:cubicBezTo>
                <a:cubicBezTo>
                  <a:pt x="159" y="66"/>
                  <a:pt x="162" y="69"/>
                  <a:pt x="162" y="73"/>
                </a:cubicBezTo>
                <a:cubicBezTo>
                  <a:pt x="162" y="88"/>
                  <a:pt x="162" y="88"/>
                  <a:pt x="162" y="88"/>
                </a:cubicBezTo>
                <a:cubicBezTo>
                  <a:pt x="162" y="92"/>
                  <a:pt x="159" y="95"/>
                  <a:pt x="156" y="95"/>
                </a:cubicBezTo>
                <a:cubicBezTo>
                  <a:pt x="140" y="98"/>
                  <a:pt x="140" y="98"/>
                  <a:pt x="140" y="98"/>
                </a:cubicBezTo>
                <a:cubicBezTo>
                  <a:pt x="139" y="98"/>
                  <a:pt x="139" y="98"/>
                  <a:pt x="138" y="99"/>
                </a:cubicBezTo>
                <a:cubicBezTo>
                  <a:pt x="137" y="102"/>
                  <a:pt x="136" y="105"/>
                  <a:pt x="135" y="108"/>
                </a:cubicBezTo>
                <a:cubicBezTo>
                  <a:pt x="134" y="109"/>
                  <a:pt x="134" y="109"/>
                  <a:pt x="135" y="110"/>
                </a:cubicBezTo>
                <a:cubicBezTo>
                  <a:pt x="144" y="123"/>
                  <a:pt x="144" y="123"/>
                  <a:pt x="144" y="123"/>
                </a:cubicBezTo>
                <a:cubicBezTo>
                  <a:pt x="146" y="126"/>
                  <a:pt x="146" y="129"/>
                  <a:pt x="143" y="132"/>
                </a:cubicBezTo>
                <a:cubicBezTo>
                  <a:pt x="132" y="143"/>
                  <a:pt x="132" y="143"/>
                  <a:pt x="132" y="143"/>
                </a:cubicBezTo>
                <a:cubicBezTo>
                  <a:pt x="130" y="145"/>
                  <a:pt x="126" y="146"/>
                  <a:pt x="123" y="144"/>
                </a:cubicBezTo>
                <a:cubicBezTo>
                  <a:pt x="110" y="134"/>
                  <a:pt x="110" y="134"/>
                  <a:pt x="110" y="134"/>
                </a:cubicBezTo>
                <a:cubicBezTo>
                  <a:pt x="110" y="134"/>
                  <a:pt x="109" y="134"/>
                  <a:pt x="109" y="134"/>
                </a:cubicBezTo>
                <a:cubicBezTo>
                  <a:pt x="106" y="136"/>
                  <a:pt x="103" y="137"/>
                  <a:pt x="99" y="138"/>
                </a:cubicBezTo>
                <a:cubicBezTo>
                  <a:pt x="99" y="138"/>
                  <a:pt x="98" y="139"/>
                  <a:pt x="98" y="139"/>
                </a:cubicBezTo>
                <a:cubicBezTo>
                  <a:pt x="96" y="155"/>
                  <a:pt x="96" y="155"/>
                  <a:pt x="96" y="155"/>
                </a:cubicBezTo>
                <a:cubicBezTo>
                  <a:pt x="95" y="158"/>
                  <a:pt x="92" y="161"/>
                  <a:pt x="89" y="161"/>
                </a:cubicBezTo>
                <a:close/>
                <a:moveTo>
                  <a:pt x="73" y="154"/>
                </a:moveTo>
                <a:cubicBezTo>
                  <a:pt x="89" y="154"/>
                  <a:pt x="89" y="154"/>
                  <a:pt x="89" y="154"/>
                </a:cubicBezTo>
                <a:cubicBezTo>
                  <a:pt x="91" y="138"/>
                  <a:pt x="91" y="138"/>
                  <a:pt x="91" y="138"/>
                </a:cubicBezTo>
                <a:cubicBezTo>
                  <a:pt x="91" y="135"/>
                  <a:pt x="94" y="132"/>
                  <a:pt x="97" y="131"/>
                </a:cubicBezTo>
                <a:cubicBezTo>
                  <a:pt x="100" y="130"/>
                  <a:pt x="103" y="129"/>
                  <a:pt x="105" y="128"/>
                </a:cubicBezTo>
                <a:cubicBezTo>
                  <a:pt x="108" y="126"/>
                  <a:pt x="112" y="126"/>
                  <a:pt x="115" y="128"/>
                </a:cubicBezTo>
                <a:cubicBezTo>
                  <a:pt x="127" y="137"/>
                  <a:pt x="127" y="137"/>
                  <a:pt x="127" y="137"/>
                </a:cubicBezTo>
                <a:cubicBezTo>
                  <a:pt x="138" y="127"/>
                  <a:pt x="138" y="127"/>
                  <a:pt x="138" y="127"/>
                </a:cubicBezTo>
                <a:cubicBezTo>
                  <a:pt x="129" y="114"/>
                  <a:pt x="129" y="114"/>
                  <a:pt x="129" y="114"/>
                </a:cubicBezTo>
                <a:cubicBezTo>
                  <a:pt x="127" y="111"/>
                  <a:pt x="127" y="108"/>
                  <a:pt x="128" y="105"/>
                </a:cubicBezTo>
                <a:cubicBezTo>
                  <a:pt x="130" y="102"/>
                  <a:pt x="131" y="99"/>
                  <a:pt x="131" y="97"/>
                </a:cubicBezTo>
                <a:cubicBezTo>
                  <a:pt x="133" y="93"/>
                  <a:pt x="135" y="91"/>
                  <a:pt x="139" y="90"/>
                </a:cubicBezTo>
                <a:cubicBezTo>
                  <a:pt x="154" y="88"/>
                  <a:pt x="154" y="88"/>
                  <a:pt x="154" y="88"/>
                </a:cubicBezTo>
                <a:cubicBezTo>
                  <a:pt x="154" y="73"/>
                  <a:pt x="154" y="73"/>
                  <a:pt x="154" y="73"/>
                </a:cubicBezTo>
                <a:cubicBezTo>
                  <a:pt x="139" y="70"/>
                  <a:pt x="139" y="70"/>
                  <a:pt x="139" y="70"/>
                </a:cubicBezTo>
                <a:cubicBezTo>
                  <a:pt x="135" y="70"/>
                  <a:pt x="133" y="68"/>
                  <a:pt x="131" y="64"/>
                </a:cubicBezTo>
                <a:cubicBezTo>
                  <a:pt x="131" y="61"/>
                  <a:pt x="130" y="59"/>
                  <a:pt x="128" y="56"/>
                </a:cubicBezTo>
                <a:cubicBezTo>
                  <a:pt x="127" y="53"/>
                  <a:pt x="127" y="49"/>
                  <a:pt x="129" y="47"/>
                </a:cubicBezTo>
                <a:cubicBezTo>
                  <a:pt x="138" y="34"/>
                  <a:pt x="138" y="34"/>
                  <a:pt x="138" y="34"/>
                </a:cubicBezTo>
                <a:cubicBezTo>
                  <a:pt x="127" y="23"/>
                  <a:pt x="127" y="23"/>
                  <a:pt x="127" y="23"/>
                </a:cubicBezTo>
                <a:cubicBezTo>
                  <a:pt x="115" y="33"/>
                  <a:pt x="115" y="33"/>
                  <a:pt x="115" y="33"/>
                </a:cubicBezTo>
                <a:cubicBezTo>
                  <a:pt x="112" y="35"/>
                  <a:pt x="108" y="35"/>
                  <a:pt x="105" y="33"/>
                </a:cubicBezTo>
                <a:cubicBezTo>
                  <a:pt x="103" y="32"/>
                  <a:pt x="100" y="31"/>
                  <a:pt x="97" y="30"/>
                </a:cubicBezTo>
                <a:cubicBezTo>
                  <a:pt x="94" y="29"/>
                  <a:pt x="91" y="26"/>
                  <a:pt x="91" y="23"/>
                </a:cubicBezTo>
                <a:cubicBezTo>
                  <a:pt x="89" y="7"/>
                  <a:pt x="89" y="7"/>
                  <a:pt x="89" y="7"/>
                </a:cubicBezTo>
                <a:cubicBezTo>
                  <a:pt x="73" y="7"/>
                  <a:pt x="73" y="7"/>
                  <a:pt x="73" y="7"/>
                </a:cubicBezTo>
                <a:cubicBezTo>
                  <a:pt x="71" y="23"/>
                  <a:pt x="71" y="23"/>
                  <a:pt x="71" y="23"/>
                </a:cubicBezTo>
                <a:cubicBezTo>
                  <a:pt x="71" y="26"/>
                  <a:pt x="68" y="29"/>
                  <a:pt x="65" y="30"/>
                </a:cubicBezTo>
                <a:cubicBezTo>
                  <a:pt x="62" y="31"/>
                  <a:pt x="59" y="32"/>
                  <a:pt x="57" y="33"/>
                </a:cubicBezTo>
                <a:cubicBezTo>
                  <a:pt x="54" y="35"/>
                  <a:pt x="50" y="35"/>
                  <a:pt x="47" y="33"/>
                </a:cubicBezTo>
                <a:cubicBezTo>
                  <a:pt x="35" y="23"/>
                  <a:pt x="35" y="23"/>
                  <a:pt x="35" y="23"/>
                </a:cubicBezTo>
                <a:cubicBezTo>
                  <a:pt x="24" y="34"/>
                  <a:pt x="24" y="34"/>
                  <a:pt x="24" y="34"/>
                </a:cubicBezTo>
                <a:cubicBezTo>
                  <a:pt x="33" y="47"/>
                  <a:pt x="33" y="47"/>
                  <a:pt x="33" y="47"/>
                </a:cubicBezTo>
                <a:cubicBezTo>
                  <a:pt x="35" y="49"/>
                  <a:pt x="35" y="53"/>
                  <a:pt x="34" y="56"/>
                </a:cubicBezTo>
                <a:cubicBezTo>
                  <a:pt x="33" y="59"/>
                  <a:pt x="31" y="61"/>
                  <a:pt x="31" y="64"/>
                </a:cubicBezTo>
                <a:cubicBezTo>
                  <a:pt x="29" y="68"/>
                  <a:pt x="27" y="70"/>
                  <a:pt x="23" y="70"/>
                </a:cubicBezTo>
                <a:cubicBezTo>
                  <a:pt x="8" y="73"/>
                  <a:pt x="8" y="73"/>
                  <a:pt x="8" y="73"/>
                </a:cubicBezTo>
                <a:cubicBezTo>
                  <a:pt x="8" y="88"/>
                  <a:pt x="8" y="88"/>
                  <a:pt x="8" y="88"/>
                </a:cubicBezTo>
                <a:cubicBezTo>
                  <a:pt x="23" y="90"/>
                  <a:pt x="23" y="90"/>
                  <a:pt x="23" y="90"/>
                </a:cubicBezTo>
                <a:cubicBezTo>
                  <a:pt x="27" y="91"/>
                  <a:pt x="29" y="93"/>
                  <a:pt x="31" y="97"/>
                </a:cubicBezTo>
                <a:cubicBezTo>
                  <a:pt x="31" y="99"/>
                  <a:pt x="33" y="102"/>
                  <a:pt x="34" y="105"/>
                </a:cubicBezTo>
                <a:cubicBezTo>
                  <a:pt x="35" y="108"/>
                  <a:pt x="35" y="111"/>
                  <a:pt x="33" y="114"/>
                </a:cubicBezTo>
                <a:cubicBezTo>
                  <a:pt x="24" y="127"/>
                  <a:pt x="24" y="127"/>
                  <a:pt x="24" y="127"/>
                </a:cubicBezTo>
                <a:cubicBezTo>
                  <a:pt x="35" y="137"/>
                  <a:pt x="35" y="137"/>
                  <a:pt x="35" y="137"/>
                </a:cubicBezTo>
                <a:cubicBezTo>
                  <a:pt x="47" y="128"/>
                  <a:pt x="47" y="128"/>
                  <a:pt x="47" y="128"/>
                </a:cubicBezTo>
                <a:cubicBezTo>
                  <a:pt x="50" y="126"/>
                  <a:pt x="54" y="126"/>
                  <a:pt x="57" y="128"/>
                </a:cubicBezTo>
                <a:cubicBezTo>
                  <a:pt x="59" y="129"/>
                  <a:pt x="62" y="130"/>
                  <a:pt x="65" y="131"/>
                </a:cubicBezTo>
                <a:cubicBezTo>
                  <a:pt x="68" y="132"/>
                  <a:pt x="71" y="135"/>
                  <a:pt x="71" y="138"/>
                </a:cubicBezTo>
                <a:lnTo>
                  <a:pt x="73" y="154"/>
                </a:lnTo>
                <a:close/>
                <a:moveTo>
                  <a:pt x="24" y="127"/>
                </a:moveTo>
                <a:cubicBezTo>
                  <a:pt x="24" y="127"/>
                  <a:pt x="24" y="127"/>
                  <a:pt x="24" y="127"/>
                </a:cubicBezTo>
                <a:cubicBezTo>
                  <a:pt x="24" y="127"/>
                  <a:pt x="24" y="127"/>
                  <a:pt x="24" y="127"/>
                </a:cubicBezTo>
                <a:close/>
                <a:moveTo>
                  <a:pt x="138" y="127"/>
                </a:moveTo>
                <a:cubicBezTo>
                  <a:pt x="138" y="127"/>
                  <a:pt x="138" y="127"/>
                  <a:pt x="138" y="127"/>
                </a:cubicBezTo>
                <a:close/>
                <a:moveTo>
                  <a:pt x="154" y="88"/>
                </a:moveTo>
                <a:cubicBezTo>
                  <a:pt x="154" y="88"/>
                  <a:pt x="154" y="88"/>
                  <a:pt x="154" y="88"/>
                </a:cubicBezTo>
                <a:close/>
                <a:moveTo>
                  <a:pt x="8" y="88"/>
                </a:moveTo>
                <a:cubicBezTo>
                  <a:pt x="8" y="88"/>
                  <a:pt x="8" y="88"/>
                  <a:pt x="8" y="88"/>
                </a:cubicBezTo>
                <a:close/>
                <a:moveTo>
                  <a:pt x="155" y="88"/>
                </a:moveTo>
                <a:cubicBezTo>
                  <a:pt x="155" y="88"/>
                  <a:pt x="155" y="88"/>
                  <a:pt x="155" y="88"/>
                </a:cubicBezTo>
                <a:close/>
                <a:moveTo>
                  <a:pt x="7" y="88"/>
                </a:moveTo>
                <a:cubicBezTo>
                  <a:pt x="7" y="88"/>
                  <a:pt x="7" y="88"/>
                  <a:pt x="7" y="88"/>
                </a:cubicBezTo>
                <a:cubicBezTo>
                  <a:pt x="7" y="88"/>
                  <a:pt x="7" y="88"/>
                  <a:pt x="7" y="88"/>
                </a:cubicBezTo>
                <a:close/>
                <a:moveTo>
                  <a:pt x="128" y="23"/>
                </a:moveTo>
                <a:cubicBezTo>
                  <a:pt x="128" y="23"/>
                  <a:pt x="128" y="23"/>
                  <a:pt x="128" y="23"/>
                </a:cubicBezTo>
                <a:cubicBezTo>
                  <a:pt x="128" y="23"/>
                  <a:pt x="128" y="23"/>
                  <a:pt x="128" y="23"/>
                </a:cubicBezTo>
                <a:close/>
                <a:moveTo>
                  <a:pt x="127" y="23"/>
                </a:moveTo>
                <a:cubicBezTo>
                  <a:pt x="127" y="23"/>
                  <a:pt x="127" y="23"/>
                  <a:pt x="127" y="23"/>
                </a:cubicBezTo>
                <a:close/>
                <a:moveTo>
                  <a:pt x="81" y="112"/>
                </a:moveTo>
                <a:cubicBezTo>
                  <a:pt x="73" y="112"/>
                  <a:pt x="64" y="109"/>
                  <a:pt x="58" y="103"/>
                </a:cubicBezTo>
                <a:cubicBezTo>
                  <a:pt x="51" y="95"/>
                  <a:pt x="47" y="84"/>
                  <a:pt x="50" y="73"/>
                </a:cubicBezTo>
                <a:cubicBezTo>
                  <a:pt x="53" y="61"/>
                  <a:pt x="62" y="52"/>
                  <a:pt x="74" y="49"/>
                </a:cubicBezTo>
                <a:cubicBezTo>
                  <a:pt x="85" y="47"/>
                  <a:pt x="96" y="50"/>
                  <a:pt x="104" y="58"/>
                </a:cubicBezTo>
                <a:cubicBezTo>
                  <a:pt x="111" y="66"/>
                  <a:pt x="115" y="77"/>
                  <a:pt x="112" y="88"/>
                </a:cubicBezTo>
                <a:cubicBezTo>
                  <a:pt x="110" y="100"/>
                  <a:pt x="100" y="109"/>
                  <a:pt x="88" y="112"/>
                </a:cubicBezTo>
                <a:cubicBezTo>
                  <a:pt x="86" y="112"/>
                  <a:pt x="83" y="112"/>
                  <a:pt x="81" y="112"/>
                </a:cubicBezTo>
                <a:close/>
                <a:moveTo>
                  <a:pt x="81" y="56"/>
                </a:moveTo>
                <a:cubicBezTo>
                  <a:pt x="79" y="56"/>
                  <a:pt x="77" y="56"/>
                  <a:pt x="75" y="56"/>
                </a:cubicBezTo>
                <a:cubicBezTo>
                  <a:pt x="66" y="58"/>
                  <a:pt x="59" y="66"/>
                  <a:pt x="57" y="75"/>
                </a:cubicBezTo>
                <a:cubicBezTo>
                  <a:pt x="55" y="83"/>
                  <a:pt x="58" y="92"/>
                  <a:pt x="64" y="98"/>
                </a:cubicBezTo>
                <a:cubicBezTo>
                  <a:pt x="70" y="104"/>
                  <a:pt x="78" y="106"/>
                  <a:pt x="87" y="104"/>
                </a:cubicBezTo>
                <a:cubicBezTo>
                  <a:pt x="87" y="104"/>
                  <a:pt x="87" y="104"/>
                  <a:pt x="87" y="104"/>
                </a:cubicBezTo>
                <a:cubicBezTo>
                  <a:pt x="96" y="102"/>
                  <a:pt x="103" y="95"/>
                  <a:pt x="105" y="86"/>
                </a:cubicBezTo>
                <a:cubicBezTo>
                  <a:pt x="107" y="78"/>
                  <a:pt x="104" y="69"/>
                  <a:pt x="98" y="63"/>
                </a:cubicBezTo>
                <a:cubicBezTo>
                  <a:pt x="94" y="58"/>
                  <a:pt x="87" y="56"/>
                  <a:pt x="81" y="5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8" name="Google Shape;4139;p89">
            <a:extLst>
              <a:ext uri="{FF2B5EF4-FFF2-40B4-BE49-F238E27FC236}">
                <a16:creationId xmlns:a16="http://schemas.microsoft.com/office/drawing/2014/main" id="{865C6A90-2A1D-4B8D-9537-429B0437AB3F}"/>
              </a:ext>
            </a:extLst>
          </p:cNvPr>
          <p:cNvSpPr/>
          <p:nvPr/>
        </p:nvSpPr>
        <p:spPr>
          <a:xfrm>
            <a:off x="4208462" y="4714875"/>
            <a:ext cx="747712" cy="469900"/>
          </a:xfrm>
          <a:custGeom>
            <a:avLst/>
            <a:gdLst/>
            <a:ahLst/>
            <a:cxnLst/>
            <a:rect l="l" t="t" r="r" b="b"/>
            <a:pathLst>
              <a:path w="170" h="107" extrusionOk="0">
                <a:moveTo>
                  <a:pt x="149" y="107"/>
                </a:moveTo>
                <a:cubicBezTo>
                  <a:pt x="21" y="107"/>
                  <a:pt x="21" y="107"/>
                  <a:pt x="21" y="107"/>
                </a:cubicBezTo>
                <a:cubicBezTo>
                  <a:pt x="10" y="107"/>
                  <a:pt x="0" y="97"/>
                  <a:pt x="0" y="85"/>
                </a:cubicBezTo>
                <a:cubicBezTo>
                  <a:pt x="0" y="21"/>
                  <a:pt x="0" y="21"/>
                  <a:pt x="0" y="21"/>
                </a:cubicBezTo>
                <a:cubicBezTo>
                  <a:pt x="0" y="10"/>
                  <a:pt x="10" y="0"/>
                  <a:pt x="21" y="0"/>
                </a:cubicBezTo>
                <a:cubicBezTo>
                  <a:pt x="149" y="0"/>
                  <a:pt x="149" y="0"/>
                  <a:pt x="149" y="0"/>
                </a:cubicBezTo>
                <a:cubicBezTo>
                  <a:pt x="160" y="0"/>
                  <a:pt x="170" y="10"/>
                  <a:pt x="170" y="21"/>
                </a:cubicBezTo>
                <a:cubicBezTo>
                  <a:pt x="170" y="85"/>
                  <a:pt x="170" y="85"/>
                  <a:pt x="170" y="85"/>
                </a:cubicBezTo>
                <a:cubicBezTo>
                  <a:pt x="170" y="97"/>
                  <a:pt x="160" y="107"/>
                  <a:pt x="149" y="107"/>
                </a:cubicBezTo>
                <a:close/>
                <a:moveTo>
                  <a:pt x="21" y="7"/>
                </a:moveTo>
                <a:cubicBezTo>
                  <a:pt x="13" y="7"/>
                  <a:pt x="7" y="13"/>
                  <a:pt x="7" y="21"/>
                </a:cubicBezTo>
                <a:cubicBezTo>
                  <a:pt x="7" y="85"/>
                  <a:pt x="7" y="85"/>
                  <a:pt x="7" y="85"/>
                </a:cubicBezTo>
                <a:cubicBezTo>
                  <a:pt x="7" y="93"/>
                  <a:pt x="13" y="100"/>
                  <a:pt x="21" y="100"/>
                </a:cubicBezTo>
                <a:cubicBezTo>
                  <a:pt x="149" y="100"/>
                  <a:pt x="149" y="100"/>
                  <a:pt x="149" y="100"/>
                </a:cubicBezTo>
                <a:cubicBezTo>
                  <a:pt x="157" y="100"/>
                  <a:pt x="163" y="93"/>
                  <a:pt x="163" y="85"/>
                </a:cubicBezTo>
                <a:cubicBezTo>
                  <a:pt x="163" y="21"/>
                  <a:pt x="163" y="21"/>
                  <a:pt x="163" y="21"/>
                </a:cubicBezTo>
                <a:cubicBezTo>
                  <a:pt x="163" y="13"/>
                  <a:pt x="157" y="7"/>
                  <a:pt x="149" y="7"/>
                </a:cubicBezTo>
                <a:lnTo>
                  <a:pt x="21" y="7"/>
                </a:lnTo>
                <a:close/>
                <a:moveTo>
                  <a:pt x="146" y="90"/>
                </a:moveTo>
                <a:cubicBezTo>
                  <a:pt x="145" y="90"/>
                  <a:pt x="144" y="90"/>
                  <a:pt x="144" y="89"/>
                </a:cubicBezTo>
                <a:cubicBezTo>
                  <a:pt x="106" y="58"/>
                  <a:pt x="106" y="58"/>
                  <a:pt x="106" y="58"/>
                </a:cubicBezTo>
                <a:cubicBezTo>
                  <a:pt x="87" y="73"/>
                  <a:pt x="87" y="73"/>
                  <a:pt x="87" y="73"/>
                </a:cubicBezTo>
                <a:cubicBezTo>
                  <a:pt x="86" y="74"/>
                  <a:pt x="84" y="74"/>
                  <a:pt x="83" y="73"/>
                </a:cubicBezTo>
                <a:cubicBezTo>
                  <a:pt x="63" y="58"/>
                  <a:pt x="63" y="58"/>
                  <a:pt x="63" y="58"/>
                </a:cubicBezTo>
                <a:cubicBezTo>
                  <a:pt x="26" y="89"/>
                  <a:pt x="26" y="89"/>
                  <a:pt x="26" y="89"/>
                </a:cubicBezTo>
                <a:cubicBezTo>
                  <a:pt x="24" y="90"/>
                  <a:pt x="22" y="90"/>
                  <a:pt x="21" y="89"/>
                </a:cubicBezTo>
                <a:cubicBezTo>
                  <a:pt x="20" y="87"/>
                  <a:pt x="20" y="85"/>
                  <a:pt x="22" y="84"/>
                </a:cubicBezTo>
                <a:cubicBezTo>
                  <a:pt x="58" y="54"/>
                  <a:pt x="58" y="54"/>
                  <a:pt x="58" y="54"/>
                </a:cubicBezTo>
                <a:cubicBezTo>
                  <a:pt x="22" y="26"/>
                  <a:pt x="22" y="26"/>
                  <a:pt x="22" y="26"/>
                </a:cubicBezTo>
                <a:cubicBezTo>
                  <a:pt x="20" y="24"/>
                  <a:pt x="20" y="22"/>
                  <a:pt x="21" y="21"/>
                </a:cubicBezTo>
                <a:cubicBezTo>
                  <a:pt x="22" y="20"/>
                  <a:pt x="24" y="19"/>
                  <a:pt x="26" y="20"/>
                </a:cubicBezTo>
                <a:cubicBezTo>
                  <a:pt x="85" y="66"/>
                  <a:pt x="85" y="66"/>
                  <a:pt x="85" y="66"/>
                </a:cubicBezTo>
                <a:cubicBezTo>
                  <a:pt x="144" y="20"/>
                  <a:pt x="144" y="20"/>
                  <a:pt x="144" y="20"/>
                </a:cubicBezTo>
                <a:cubicBezTo>
                  <a:pt x="145" y="19"/>
                  <a:pt x="147" y="20"/>
                  <a:pt x="148" y="21"/>
                </a:cubicBezTo>
                <a:cubicBezTo>
                  <a:pt x="150" y="22"/>
                  <a:pt x="149" y="24"/>
                  <a:pt x="148" y="26"/>
                </a:cubicBezTo>
                <a:cubicBezTo>
                  <a:pt x="112" y="54"/>
                  <a:pt x="112" y="54"/>
                  <a:pt x="112" y="54"/>
                </a:cubicBezTo>
                <a:cubicBezTo>
                  <a:pt x="148" y="84"/>
                  <a:pt x="148" y="84"/>
                  <a:pt x="148" y="84"/>
                </a:cubicBezTo>
                <a:cubicBezTo>
                  <a:pt x="149" y="85"/>
                  <a:pt x="149" y="87"/>
                  <a:pt x="148" y="89"/>
                </a:cubicBezTo>
                <a:cubicBezTo>
                  <a:pt x="148" y="90"/>
                  <a:pt x="147" y="90"/>
                  <a:pt x="146" y="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9" name="Google Shape;4140;p89">
            <a:extLst>
              <a:ext uri="{FF2B5EF4-FFF2-40B4-BE49-F238E27FC236}">
                <a16:creationId xmlns:a16="http://schemas.microsoft.com/office/drawing/2014/main" id="{79B5204D-9F41-4DD5-AE91-A62605F65C2D}"/>
              </a:ext>
            </a:extLst>
          </p:cNvPr>
          <p:cNvSpPr/>
          <p:nvPr/>
        </p:nvSpPr>
        <p:spPr>
          <a:xfrm>
            <a:off x="7242175" y="1577975"/>
            <a:ext cx="730250" cy="638175"/>
          </a:xfrm>
          <a:custGeom>
            <a:avLst/>
            <a:gdLst/>
            <a:ahLst/>
            <a:cxnLst/>
            <a:rect l="l" t="t" r="r" b="b"/>
            <a:pathLst>
              <a:path w="166" h="145" extrusionOk="0">
                <a:moveTo>
                  <a:pt x="147" y="145"/>
                </a:moveTo>
                <a:cubicBezTo>
                  <a:pt x="19" y="145"/>
                  <a:pt x="19" y="145"/>
                  <a:pt x="19" y="145"/>
                </a:cubicBezTo>
                <a:cubicBezTo>
                  <a:pt x="9" y="145"/>
                  <a:pt x="0" y="136"/>
                  <a:pt x="0" y="125"/>
                </a:cubicBezTo>
                <a:cubicBezTo>
                  <a:pt x="0" y="94"/>
                  <a:pt x="0" y="94"/>
                  <a:pt x="0" y="94"/>
                </a:cubicBezTo>
                <a:cubicBezTo>
                  <a:pt x="0" y="92"/>
                  <a:pt x="2" y="90"/>
                  <a:pt x="4" y="90"/>
                </a:cubicBezTo>
                <a:cubicBezTo>
                  <a:pt x="6" y="90"/>
                  <a:pt x="7" y="92"/>
                  <a:pt x="7" y="94"/>
                </a:cubicBezTo>
                <a:cubicBezTo>
                  <a:pt x="7" y="125"/>
                  <a:pt x="7" y="125"/>
                  <a:pt x="7" y="125"/>
                </a:cubicBezTo>
                <a:cubicBezTo>
                  <a:pt x="7" y="132"/>
                  <a:pt x="13" y="137"/>
                  <a:pt x="19" y="137"/>
                </a:cubicBezTo>
                <a:cubicBezTo>
                  <a:pt x="147" y="137"/>
                  <a:pt x="147" y="137"/>
                  <a:pt x="147" y="137"/>
                </a:cubicBezTo>
                <a:cubicBezTo>
                  <a:pt x="153" y="137"/>
                  <a:pt x="159" y="132"/>
                  <a:pt x="159" y="125"/>
                </a:cubicBezTo>
                <a:cubicBezTo>
                  <a:pt x="159" y="94"/>
                  <a:pt x="159" y="94"/>
                  <a:pt x="159" y="94"/>
                </a:cubicBezTo>
                <a:cubicBezTo>
                  <a:pt x="159" y="92"/>
                  <a:pt x="160" y="91"/>
                  <a:pt x="162" y="91"/>
                </a:cubicBezTo>
                <a:cubicBezTo>
                  <a:pt x="164" y="91"/>
                  <a:pt x="166" y="92"/>
                  <a:pt x="166" y="94"/>
                </a:cubicBezTo>
                <a:cubicBezTo>
                  <a:pt x="166" y="125"/>
                  <a:pt x="166" y="125"/>
                  <a:pt x="166" y="125"/>
                </a:cubicBezTo>
                <a:cubicBezTo>
                  <a:pt x="166" y="136"/>
                  <a:pt x="157" y="145"/>
                  <a:pt x="147" y="145"/>
                </a:cubicBezTo>
                <a:close/>
                <a:moveTo>
                  <a:pt x="90" y="104"/>
                </a:moveTo>
                <a:cubicBezTo>
                  <a:pt x="76" y="104"/>
                  <a:pt x="76" y="104"/>
                  <a:pt x="76" y="104"/>
                </a:cubicBezTo>
                <a:cubicBezTo>
                  <a:pt x="71" y="104"/>
                  <a:pt x="67" y="99"/>
                  <a:pt x="67" y="93"/>
                </a:cubicBezTo>
                <a:cubicBezTo>
                  <a:pt x="67" y="77"/>
                  <a:pt x="67" y="77"/>
                  <a:pt x="67" y="77"/>
                </a:cubicBezTo>
                <a:cubicBezTo>
                  <a:pt x="67" y="72"/>
                  <a:pt x="71" y="67"/>
                  <a:pt x="76" y="67"/>
                </a:cubicBezTo>
                <a:cubicBezTo>
                  <a:pt x="90" y="67"/>
                  <a:pt x="90" y="67"/>
                  <a:pt x="90" y="67"/>
                </a:cubicBezTo>
                <a:cubicBezTo>
                  <a:pt x="95" y="67"/>
                  <a:pt x="99" y="72"/>
                  <a:pt x="99" y="77"/>
                </a:cubicBezTo>
                <a:cubicBezTo>
                  <a:pt x="99" y="93"/>
                  <a:pt x="99" y="93"/>
                  <a:pt x="99" y="93"/>
                </a:cubicBezTo>
                <a:cubicBezTo>
                  <a:pt x="99" y="99"/>
                  <a:pt x="95" y="104"/>
                  <a:pt x="90" y="104"/>
                </a:cubicBezTo>
                <a:close/>
                <a:moveTo>
                  <a:pt x="76" y="74"/>
                </a:moveTo>
                <a:cubicBezTo>
                  <a:pt x="75" y="74"/>
                  <a:pt x="74" y="76"/>
                  <a:pt x="74" y="77"/>
                </a:cubicBezTo>
                <a:cubicBezTo>
                  <a:pt x="74" y="93"/>
                  <a:pt x="74" y="93"/>
                  <a:pt x="74" y="93"/>
                </a:cubicBezTo>
                <a:cubicBezTo>
                  <a:pt x="74" y="95"/>
                  <a:pt x="75" y="96"/>
                  <a:pt x="76" y="96"/>
                </a:cubicBezTo>
                <a:cubicBezTo>
                  <a:pt x="90" y="96"/>
                  <a:pt x="90" y="96"/>
                  <a:pt x="90" y="96"/>
                </a:cubicBezTo>
                <a:cubicBezTo>
                  <a:pt x="91" y="96"/>
                  <a:pt x="92" y="95"/>
                  <a:pt x="92" y="93"/>
                </a:cubicBezTo>
                <a:cubicBezTo>
                  <a:pt x="92" y="77"/>
                  <a:pt x="92" y="77"/>
                  <a:pt x="92" y="77"/>
                </a:cubicBezTo>
                <a:cubicBezTo>
                  <a:pt x="92" y="76"/>
                  <a:pt x="91" y="74"/>
                  <a:pt x="90" y="74"/>
                </a:cubicBezTo>
                <a:lnTo>
                  <a:pt x="76" y="74"/>
                </a:lnTo>
                <a:close/>
                <a:moveTo>
                  <a:pt x="147" y="89"/>
                </a:moveTo>
                <a:cubicBezTo>
                  <a:pt x="109" y="89"/>
                  <a:pt x="109" y="89"/>
                  <a:pt x="109" y="89"/>
                </a:cubicBezTo>
                <a:cubicBezTo>
                  <a:pt x="107" y="89"/>
                  <a:pt x="106" y="87"/>
                  <a:pt x="106" y="85"/>
                </a:cubicBezTo>
                <a:cubicBezTo>
                  <a:pt x="106" y="83"/>
                  <a:pt x="107" y="82"/>
                  <a:pt x="109" y="82"/>
                </a:cubicBezTo>
                <a:cubicBezTo>
                  <a:pt x="147" y="82"/>
                  <a:pt x="147" y="82"/>
                  <a:pt x="147" y="82"/>
                </a:cubicBezTo>
                <a:cubicBezTo>
                  <a:pt x="153" y="82"/>
                  <a:pt x="159" y="76"/>
                  <a:pt x="159" y="70"/>
                </a:cubicBezTo>
                <a:cubicBezTo>
                  <a:pt x="159" y="45"/>
                  <a:pt x="159" y="45"/>
                  <a:pt x="159" y="45"/>
                </a:cubicBezTo>
                <a:cubicBezTo>
                  <a:pt x="159" y="39"/>
                  <a:pt x="153" y="33"/>
                  <a:pt x="147" y="33"/>
                </a:cubicBezTo>
                <a:cubicBezTo>
                  <a:pt x="19" y="33"/>
                  <a:pt x="19" y="33"/>
                  <a:pt x="19" y="33"/>
                </a:cubicBezTo>
                <a:cubicBezTo>
                  <a:pt x="13" y="33"/>
                  <a:pt x="7" y="39"/>
                  <a:pt x="7" y="45"/>
                </a:cubicBezTo>
                <a:cubicBezTo>
                  <a:pt x="7" y="70"/>
                  <a:pt x="7" y="70"/>
                  <a:pt x="7" y="70"/>
                </a:cubicBezTo>
                <a:cubicBezTo>
                  <a:pt x="7" y="76"/>
                  <a:pt x="13" y="82"/>
                  <a:pt x="19" y="82"/>
                </a:cubicBezTo>
                <a:cubicBezTo>
                  <a:pt x="57" y="82"/>
                  <a:pt x="57" y="82"/>
                  <a:pt x="57" y="82"/>
                </a:cubicBezTo>
                <a:cubicBezTo>
                  <a:pt x="59" y="82"/>
                  <a:pt x="61" y="83"/>
                  <a:pt x="61" y="85"/>
                </a:cubicBezTo>
                <a:cubicBezTo>
                  <a:pt x="61" y="87"/>
                  <a:pt x="59" y="89"/>
                  <a:pt x="57" y="89"/>
                </a:cubicBezTo>
                <a:cubicBezTo>
                  <a:pt x="19" y="89"/>
                  <a:pt x="19" y="89"/>
                  <a:pt x="19" y="89"/>
                </a:cubicBezTo>
                <a:cubicBezTo>
                  <a:pt x="9" y="89"/>
                  <a:pt x="0" y="80"/>
                  <a:pt x="0" y="70"/>
                </a:cubicBezTo>
                <a:cubicBezTo>
                  <a:pt x="0" y="45"/>
                  <a:pt x="0" y="45"/>
                  <a:pt x="0" y="45"/>
                </a:cubicBezTo>
                <a:cubicBezTo>
                  <a:pt x="0" y="35"/>
                  <a:pt x="9" y="26"/>
                  <a:pt x="19" y="26"/>
                </a:cubicBezTo>
                <a:cubicBezTo>
                  <a:pt x="147" y="26"/>
                  <a:pt x="147" y="26"/>
                  <a:pt x="147" y="26"/>
                </a:cubicBezTo>
                <a:cubicBezTo>
                  <a:pt x="157" y="26"/>
                  <a:pt x="166" y="35"/>
                  <a:pt x="166" y="45"/>
                </a:cubicBezTo>
                <a:cubicBezTo>
                  <a:pt x="166" y="72"/>
                  <a:pt x="166" y="72"/>
                  <a:pt x="166" y="72"/>
                </a:cubicBezTo>
                <a:cubicBezTo>
                  <a:pt x="166" y="73"/>
                  <a:pt x="166" y="74"/>
                  <a:pt x="166" y="74"/>
                </a:cubicBezTo>
                <a:cubicBezTo>
                  <a:pt x="163" y="83"/>
                  <a:pt x="156" y="89"/>
                  <a:pt x="147" y="89"/>
                </a:cubicBezTo>
                <a:close/>
                <a:moveTo>
                  <a:pt x="111" y="20"/>
                </a:moveTo>
                <a:cubicBezTo>
                  <a:pt x="109" y="20"/>
                  <a:pt x="107" y="18"/>
                  <a:pt x="107" y="16"/>
                </a:cubicBezTo>
                <a:cubicBezTo>
                  <a:pt x="107" y="11"/>
                  <a:pt x="102" y="8"/>
                  <a:pt x="97" y="8"/>
                </a:cubicBezTo>
                <a:cubicBezTo>
                  <a:pt x="69" y="8"/>
                  <a:pt x="69" y="8"/>
                  <a:pt x="69" y="8"/>
                </a:cubicBezTo>
                <a:cubicBezTo>
                  <a:pt x="64" y="8"/>
                  <a:pt x="59" y="11"/>
                  <a:pt x="59" y="16"/>
                </a:cubicBezTo>
                <a:cubicBezTo>
                  <a:pt x="59" y="18"/>
                  <a:pt x="57" y="20"/>
                  <a:pt x="55" y="20"/>
                </a:cubicBezTo>
                <a:cubicBezTo>
                  <a:pt x="53" y="20"/>
                  <a:pt x="52" y="18"/>
                  <a:pt x="52" y="16"/>
                </a:cubicBezTo>
                <a:cubicBezTo>
                  <a:pt x="52" y="7"/>
                  <a:pt x="60" y="0"/>
                  <a:pt x="69" y="0"/>
                </a:cubicBezTo>
                <a:cubicBezTo>
                  <a:pt x="97" y="0"/>
                  <a:pt x="97" y="0"/>
                  <a:pt x="97" y="0"/>
                </a:cubicBezTo>
                <a:cubicBezTo>
                  <a:pt x="106" y="0"/>
                  <a:pt x="114" y="7"/>
                  <a:pt x="114" y="16"/>
                </a:cubicBezTo>
                <a:cubicBezTo>
                  <a:pt x="114" y="18"/>
                  <a:pt x="113" y="20"/>
                  <a:pt x="111" y="2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0" name="Google Shape;4141;p89">
            <a:extLst>
              <a:ext uri="{FF2B5EF4-FFF2-40B4-BE49-F238E27FC236}">
                <a16:creationId xmlns:a16="http://schemas.microsoft.com/office/drawing/2014/main" id="{6E1E2BD3-D64E-42C1-8C1E-581F95DBA58D}"/>
              </a:ext>
            </a:extLst>
          </p:cNvPr>
          <p:cNvSpPr/>
          <p:nvPr/>
        </p:nvSpPr>
        <p:spPr>
          <a:xfrm>
            <a:off x="4235450" y="1516062"/>
            <a:ext cx="698500" cy="814387"/>
          </a:xfrm>
          <a:custGeom>
            <a:avLst/>
            <a:gdLst/>
            <a:ahLst/>
            <a:cxnLst/>
            <a:rect l="l" t="t" r="r" b="b"/>
            <a:pathLst>
              <a:path w="159" h="185" extrusionOk="0">
                <a:moveTo>
                  <a:pt x="92" y="185"/>
                </a:moveTo>
                <a:cubicBezTo>
                  <a:pt x="66" y="185"/>
                  <a:pt x="66" y="185"/>
                  <a:pt x="66" y="185"/>
                </a:cubicBezTo>
                <a:cubicBezTo>
                  <a:pt x="64" y="185"/>
                  <a:pt x="62" y="184"/>
                  <a:pt x="62" y="182"/>
                </a:cubicBezTo>
                <a:cubicBezTo>
                  <a:pt x="62" y="180"/>
                  <a:pt x="64" y="178"/>
                  <a:pt x="66" y="178"/>
                </a:cubicBezTo>
                <a:cubicBezTo>
                  <a:pt x="92" y="178"/>
                  <a:pt x="92" y="178"/>
                  <a:pt x="92" y="178"/>
                </a:cubicBezTo>
                <a:cubicBezTo>
                  <a:pt x="93" y="178"/>
                  <a:pt x="95" y="180"/>
                  <a:pt x="95" y="182"/>
                </a:cubicBezTo>
                <a:cubicBezTo>
                  <a:pt x="95" y="184"/>
                  <a:pt x="93" y="185"/>
                  <a:pt x="92" y="185"/>
                </a:cubicBezTo>
                <a:close/>
                <a:moveTo>
                  <a:pt x="99" y="173"/>
                </a:moveTo>
                <a:cubicBezTo>
                  <a:pt x="59" y="173"/>
                  <a:pt x="59" y="173"/>
                  <a:pt x="59" y="173"/>
                </a:cubicBezTo>
                <a:cubicBezTo>
                  <a:pt x="57" y="173"/>
                  <a:pt x="55" y="172"/>
                  <a:pt x="55" y="170"/>
                </a:cubicBezTo>
                <a:cubicBezTo>
                  <a:pt x="55" y="168"/>
                  <a:pt x="57" y="166"/>
                  <a:pt x="59" y="166"/>
                </a:cubicBezTo>
                <a:cubicBezTo>
                  <a:pt x="99" y="166"/>
                  <a:pt x="99" y="166"/>
                  <a:pt x="99" y="166"/>
                </a:cubicBezTo>
                <a:cubicBezTo>
                  <a:pt x="101" y="166"/>
                  <a:pt x="102" y="168"/>
                  <a:pt x="102" y="170"/>
                </a:cubicBezTo>
                <a:cubicBezTo>
                  <a:pt x="102" y="172"/>
                  <a:pt x="101" y="173"/>
                  <a:pt x="99" y="173"/>
                </a:cubicBezTo>
                <a:close/>
                <a:moveTo>
                  <a:pt x="78" y="160"/>
                </a:moveTo>
                <a:cubicBezTo>
                  <a:pt x="71" y="160"/>
                  <a:pt x="64" y="160"/>
                  <a:pt x="63" y="160"/>
                </a:cubicBezTo>
                <a:cubicBezTo>
                  <a:pt x="63" y="160"/>
                  <a:pt x="63" y="160"/>
                  <a:pt x="63" y="160"/>
                </a:cubicBezTo>
                <a:cubicBezTo>
                  <a:pt x="56" y="160"/>
                  <a:pt x="53" y="158"/>
                  <a:pt x="51" y="151"/>
                </a:cubicBezTo>
                <a:cubicBezTo>
                  <a:pt x="51" y="149"/>
                  <a:pt x="50" y="146"/>
                  <a:pt x="50" y="143"/>
                </a:cubicBezTo>
                <a:cubicBezTo>
                  <a:pt x="50" y="140"/>
                  <a:pt x="50" y="136"/>
                  <a:pt x="49" y="134"/>
                </a:cubicBezTo>
                <a:cubicBezTo>
                  <a:pt x="43" y="124"/>
                  <a:pt x="40" y="117"/>
                  <a:pt x="34" y="107"/>
                </a:cubicBezTo>
                <a:cubicBezTo>
                  <a:pt x="29" y="97"/>
                  <a:pt x="24" y="82"/>
                  <a:pt x="27" y="68"/>
                </a:cubicBezTo>
                <a:cubicBezTo>
                  <a:pt x="32" y="51"/>
                  <a:pt x="51" y="33"/>
                  <a:pt x="78" y="33"/>
                </a:cubicBezTo>
                <a:cubicBezTo>
                  <a:pt x="106" y="33"/>
                  <a:pt x="124" y="51"/>
                  <a:pt x="129" y="68"/>
                </a:cubicBezTo>
                <a:cubicBezTo>
                  <a:pt x="132" y="82"/>
                  <a:pt x="127" y="97"/>
                  <a:pt x="122" y="107"/>
                </a:cubicBezTo>
                <a:cubicBezTo>
                  <a:pt x="117" y="117"/>
                  <a:pt x="113" y="124"/>
                  <a:pt x="108" y="134"/>
                </a:cubicBezTo>
                <a:cubicBezTo>
                  <a:pt x="106" y="136"/>
                  <a:pt x="106" y="140"/>
                  <a:pt x="106" y="143"/>
                </a:cubicBezTo>
                <a:cubicBezTo>
                  <a:pt x="106" y="146"/>
                  <a:pt x="106" y="149"/>
                  <a:pt x="105" y="151"/>
                </a:cubicBezTo>
                <a:cubicBezTo>
                  <a:pt x="104" y="158"/>
                  <a:pt x="100" y="160"/>
                  <a:pt x="93" y="160"/>
                </a:cubicBezTo>
                <a:cubicBezTo>
                  <a:pt x="93" y="160"/>
                  <a:pt x="86" y="160"/>
                  <a:pt x="78" y="160"/>
                </a:cubicBezTo>
                <a:close/>
                <a:moveTo>
                  <a:pt x="63" y="153"/>
                </a:moveTo>
                <a:cubicBezTo>
                  <a:pt x="64" y="153"/>
                  <a:pt x="92" y="153"/>
                  <a:pt x="93" y="153"/>
                </a:cubicBezTo>
                <a:cubicBezTo>
                  <a:pt x="98" y="153"/>
                  <a:pt x="98" y="153"/>
                  <a:pt x="98" y="150"/>
                </a:cubicBezTo>
                <a:cubicBezTo>
                  <a:pt x="99" y="148"/>
                  <a:pt x="99" y="146"/>
                  <a:pt x="99" y="143"/>
                </a:cubicBezTo>
                <a:cubicBezTo>
                  <a:pt x="99" y="139"/>
                  <a:pt x="99" y="134"/>
                  <a:pt x="102" y="130"/>
                </a:cubicBezTo>
                <a:cubicBezTo>
                  <a:pt x="107" y="121"/>
                  <a:pt x="111" y="114"/>
                  <a:pt x="116" y="104"/>
                </a:cubicBezTo>
                <a:cubicBezTo>
                  <a:pt x="120" y="97"/>
                  <a:pt x="125" y="83"/>
                  <a:pt x="122" y="70"/>
                </a:cubicBezTo>
                <a:cubicBezTo>
                  <a:pt x="118" y="55"/>
                  <a:pt x="102" y="40"/>
                  <a:pt x="78" y="40"/>
                </a:cubicBezTo>
                <a:cubicBezTo>
                  <a:pt x="55" y="40"/>
                  <a:pt x="38" y="55"/>
                  <a:pt x="34" y="70"/>
                </a:cubicBezTo>
                <a:cubicBezTo>
                  <a:pt x="31" y="83"/>
                  <a:pt x="37" y="97"/>
                  <a:pt x="41" y="104"/>
                </a:cubicBezTo>
                <a:cubicBezTo>
                  <a:pt x="46" y="114"/>
                  <a:pt x="49" y="121"/>
                  <a:pt x="55" y="130"/>
                </a:cubicBezTo>
                <a:cubicBezTo>
                  <a:pt x="57" y="134"/>
                  <a:pt x="57" y="139"/>
                  <a:pt x="57" y="143"/>
                </a:cubicBezTo>
                <a:cubicBezTo>
                  <a:pt x="57" y="146"/>
                  <a:pt x="57" y="148"/>
                  <a:pt x="58" y="150"/>
                </a:cubicBezTo>
                <a:cubicBezTo>
                  <a:pt x="59" y="153"/>
                  <a:pt x="59" y="153"/>
                  <a:pt x="63" y="153"/>
                </a:cubicBezTo>
                <a:cubicBezTo>
                  <a:pt x="63" y="153"/>
                  <a:pt x="63" y="153"/>
                  <a:pt x="63" y="153"/>
                </a:cubicBezTo>
                <a:close/>
                <a:moveTo>
                  <a:pt x="17" y="85"/>
                </a:moveTo>
                <a:cubicBezTo>
                  <a:pt x="4" y="85"/>
                  <a:pt x="4" y="85"/>
                  <a:pt x="4" y="85"/>
                </a:cubicBezTo>
                <a:cubicBezTo>
                  <a:pt x="2" y="85"/>
                  <a:pt x="0" y="83"/>
                  <a:pt x="0" y="81"/>
                </a:cubicBezTo>
                <a:cubicBezTo>
                  <a:pt x="0" y="79"/>
                  <a:pt x="2" y="78"/>
                  <a:pt x="4" y="78"/>
                </a:cubicBezTo>
                <a:cubicBezTo>
                  <a:pt x="17" y="78"/>
                  <a:pt x="17" y="78"/>
                  <a:pt x="17" y="78"/>
                </a:cubicBezTo>
                <a:cubicBezTo>
                  <a:pt x="19" y="78"/>
                  <a:pt x="21" y="79"/>
                  <a:pt x="21" y="81"/>
                </a:cubicBezTo>
                <a:cubicBezTo>
                  <a:pt x="21" y="83"/>
                  <a:pt x="19" y="85"/>
                  <a:pt x="17" y="85"/>
                </a:cubicBezTo>
                <a:close/>
                <a:moveTo>
                  <a:pt x="155" y="82"/>
                </a:moveTo>
                <a:cubicBezTo>
                  <a:pt x="139" y="82"/>
                  <a:pt x="139" y="82"/>
                  <a:pt x="139" y="82"/>
                </a:cubicBezTo>
                <a:cubicBezTo>
                  <a:pt x="137" y="82"/>
                  <a:pt x="135" y="81"/>
                  <a:pt x="135" y="79"/>
                </a:cubicBezTo>
                <a:cubicBezTo>
                  <a:pt x="135" y="77"/>
                  <a:pt x="137" y="75"/>
                  <a:pt x="139" y="75"/>
                </a:cubicBezTo>
                <a:cubicBezTo>
                  <a:pt x="155" y="75"/>
                  <a:pt x="155" y="75"/>
                  <a:pt x="155" y="75"/>
                </a:cubicBezTo>
                <a:cubicBezTo>
                  <a:pt x="157" y="75"/>
                  <a:pt x="159" y="77"/>
                  <a:pt x="159" y="79"/>
                </a:cubicBezTo>
                <a:cubicBezTo>
                  <a:pt x="159" y="81"/>
                  <a:pt x="157" y="82"/>
                  <a:pt x="155" y="82"/>
                </a:cubicBezTo>
                <a:close/>
                <a:moveTo>
                  <a:pt x="47" y="79"/>
                </a:moveTo>
                <a:cubicBezTo>
                  <a:pt x="47" y="79"/>
                  <a:pt x="46" y="79"/>
                  <a:pt x="46" y="79"/>
                </a:cubicBezTo>
                <a:cubicBezTo>
                  <a:pt x="44" y="79"/>
                  <a:pt x="43" y="77"/>
                  <a:pt x="44" y="75"/>
                </a:cubicBezTo>
                <a:cubicBezTo>
                  <a:pt x="47" y="62"/>
                  <a:pt x="60" y="50"/>
                  <a:pt x="80" y="50"/>
                </a:cubicBezTo>
                <a:cubicBezTo>
                  <a:pt x="80" y="50"/>
                  <a:pt x="80" y="50"/>
                  <a:pt x="80" y="50"/>
                </a:cubicBezTo>
                <a:cubicBezTo>
                  <a:pt x="82" y="50"/>
                  <a:pt x="84" y="51"/>
                  <a:pt x="84" y="53"/>
                </a:cubicBezTo>
                <a:cubicBezTo>
                  <a:pt x="84" y="55"/>
                  <a:pt x="82" y="57"/>
                  <a:pt x="80" y="57"/>
                </a:cubicBezTo>
                <a:cubicBezTo>
                  <a:pt x="64" y="57"/>
                  <a:pt x="53" y="67"/>
                  <a:pt x="50" y="77"/>
                </a:cubicBezTo>
                <a:cubicBezTo>
                  <a:pt x="50" y="78"/>
                  <a:pt x="49" y="79"/>
                  <a:pt x="47" y="79"/>
                </a:cubicBezTo>
                <a:close/>
                <a:moveTo>
                  <a:pt x="122" y="42"/>
                </a:moveTo>
                <a:cubicBezTo>
                  <a:pt x="122" y="42"/>
                  <a:pt x="121" y="41"/>
                  <a:pt x="120" y="41"/>
                </a:cubicBezTo>
                <a:cubicBezTo>
                  <a:pt x="119" y="39"/>
                  <a:pt x="119" y="37"/>
                  <a:pt x="120" y="36"/>
                </a:cubicBezTo>
                <a:cubicBezTo>
                  <a:pt x="132" y="24"/>
                  <a:pt x="132" y="24"/>
                  <a:pt x="132" y="24"/>
                </a:cubicBezTo>
                <a:cubicBezTo>
                  <a:pt x="133" y="23"/>
                  <a:pt x="135" y="23"/>
                  <a:pt x="137" y="24"/>
                </a:cubicBezTo>
                <a:cubicBezTo>
                  <a:pt x="138" y="25"/>
                  <a:pt x="138" y="28"/>
                  <a:pt x="137" y="29"/>
                </a:cubicBezTo>
                <a:cubicBezTo>
                  <a:pt x="125" y="41"/>
                  <a:pt x="125" y="41"/>
                  <a:pt x="125" y="41"/>
                </a:cubicBezTo>
                <a:cubicBezTo>
                  <a:pt x="124" y="41"/>
                  <a:pt x="123" y="42"/>
                  <a:pt x="122" y="42"/>
                </a:cubicBezTo>
                <a:close/>
                <a:moveTo>
                  <a:pt x="35" y="42"/>
                </a:moveTo>
                <a:cubicBezTo>
                  <a:pt x="34" y="42"/>
                  <a:pt x="33" y="41"/>
                  <a:pt x="32" y="41"/>
                </a:cubicBezTo>
                <a:cubicBezTo>
                  <a:pt x="21" y="29"/>
                  <a:pt x="21" y="29"/>
                  <a:pt x="21" y="29"/>
                </a:cubicBezTo>
                <a:cubicBezTo>
                  <a:pt x="19" y="28"/>
                  <a:pt x="19" y="25"/>
                  <a:pt x="21" y="24"/>
                </a:cubicBezTo>
                <a:cubicBezTo>
                  <a:pt x="22" y="23"/>
                  <a:pt x="24" y="23"/>
                  <a:pt x="26" y="24"/>
                </a:cubicBezTo>
                <a:cubicBezTo>
                  <a:pt x="37" y="36"/>
                  <a:pt x="37" y="36"/>
                  <a:pt x="37" y="36"/>
                </a:cubicBezTo>
                <a:cubicBezTo>
                  <a:pt x="39" y="37"/>
                  <a:pt x="39" y="39"/>
                  <a:pt x="37" y="41"/>
                </a:cubicBezTo>
                <a:cubicBezTo>
                  <a:pt x="37" y="41"/>
                  <a:pt x="36" y="42"/>
                  <a:pt x="35" y="42"/>
                </a:cubicBezTo>
                <a:close/>
                <a:moveTo>
                  <a:pt x="78" y="26"/>
                </a:moveTo>
                <a:cubicBezTo>
                  <a:pt x="76" y="26"/>
                  <a:pt x="75" y="25"/>
                  <a:pt x="75" y="23"/>
                </a:cubicBezTo>
                <a:cubicBezTo>
                  <a:pt x="75" y="3"/>
                  <a:pt x="75" y="3"/>
                  <a:pt x="75" y="3"/>
                </a:cubicBezTo>
                <a:cubicBezTo>
                  <a:pt x="75" y="1"/>
                  <a:pt x="76" y="0"/>
                  <a:pt x="78" y="0"/>
                </a:cubicBezTo>
                <a:cubicBezTo>
                  <a:pt x="80" y="0"/>
                  <a:pt x="82" y="1"/>
                  <a:pt x="82" y="3"/>
                </a:cubicBezTo>
                <a:cubicBezTo>
                  <a:pt x="82" y="23"/>
                  <a:pt x="82" y="23"/>
                  <a:pt x="82" y="23"/>
                </a:cubicBezTo>
                <a:cubicBezTo>
                  <a:pt x="82" y="25"/>
                  <a:pt x="80" y="26"/>
                  <a:pt x="78" y="2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04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 y="900019"/>
            <a:ext cx="12191999" cy="5096058"/>
          </a:xfrm>
        </p:spPr>
        <p:txBody>
          <a:bodyPr>
            <a:noAutofit/>
          </a:bodyPr>
          <a:lstStyle/>
          <a:p>
            <a:pPr marL="514350" lvl="0" indent="-514350" algn="just">
              <a:lnSpc>
                <a:spcPct val="100000"/>
              </a:lnSpc>
              <a:spcBef>
                <a:spcPts val="0"/>
              </a:spcBef>
              <a:buAutoNum type="arabicPeriod" startAt="4"/>
            </a:pPr>
            <a:r>
              <a:rPr lang="en-GB" dirty="0">
                <a:latin typeface="Arial" panose="020B0604020202020204" pitchFamily="34" charset="0"/>
                <a:cs typeface="Arial" panose="020B0604020202020204" pitchFamily="34" charset="0"/>
              </a:rPr>
              <a:t>Rights, duties and responsibilities	             </a:t>
            </a:r>
            <a:endParaRPr lang="en-US" dirty="0">
              <a:latin typeface="Arial" panose="020B0604020202020204" pitchFamily="34" charset="0"/>
              <a:cs typeface="Arial" panose="020B0604020202020204" pitchFamily="34" charset="0"/>
            </a:endParaRPr>
          </a:p>
          <a:p>
            <a:pPr marL="514350" lvl="0" indent="-514350" algn="just">
              <a:lnSpc>
                <a:spcPct val="100000"/>
              </a:lnSpc>
              <a:spcBef>
                <a:spcPts val="0"/>
              </a:spcBef>
              <a:buAutoNum type="arabicPeriod" startAt="4"/>
            </a:pPr>
            <a:endParaRPr lang="en-US" dirty="0">
              <a:latin typeface="Arial" panose="020B0604020202020204" pitchFamily="34" charset="0"/>
              <a:cs typeface="Arial" panose="020B0604020202020204" pitchFamily="34" charset="0"/>
            </a:endParaRPr>
          </a:p>
          <a:p>
            <a:pPr marL="514350" lvl="0" indent="-514350" algn="just">
              <a:lnSpc>
                <a:spcPct val="100000"/>
              </a:lnSpc>
              <a:spcBef>
                <a:spcPts val="0"/>
              </a:spcBef>
              <a:buAutoNum type="arabicPeriod" startAt="4"/>
            </a:pPr>
            <a:r>
              <a:rPr lang="en-GB" dirty="0">
                <a:latin typeface="Arial" panose="020B0604020202020204" pitchFamily="34" charset="0"/>
                <a:cs typeface="Arial" panose="020B0604020202020204" pitchFamily="34" charset="0"/>
              </a:rPr>
              <a:t>Rights of protection of the family</a:t>
            </a:r>
            <a:endParaRPr lang="en-US" dirty="0">
              <a:latin typeface="Arial" panose="020B0604020202020204" pitchFamily="34" charset="0"/>
              <a:cs typeface="Arial" panose="020B0604020202020204" pitchFamily="34" charset="0"/>
            </a:endParaRPr>
          </a:p>
          <a:p>
            <a:pPr marL="514350" lvl="0" indent="-514350" algn="just">
              <a:lnSpc>
                <a:spcPct val="100000"/>
              </a:lnSpc>
              <a:spcBef>
                <a:spcPts val="0"/>
              </a:spcBef>
              <a:buAutoNum type="arabicPeriod" startAt="4"/>
            </a:pPr>
            <a:endParaRPr lang="en-US" dirty="0">
              <a:latin typeface="Arial" panose="020B0604020202020204" pitchFamily="34" charset="0"/>
              <a:cs typeface="Arial" panose="020B0604020202020204" pitchFamily="34" charset="0"/>
            </a:endParaRPr>
          </a:p>
          <a:p>
            <a:pPr marL="514350" lvl="0" indent="-514350" algn="just">
              <a:lnSpc>
                <a:spcPct val="100000"/>
              </a:lnSpc>
              <a:spcBef>
                <a:spcPts val="0"/>
              </a:spcBef>
              <a:buAutoNum type="arabicPeriod" startAt="4"/>
            </a:pPr>
            <a:r>
              <a:rPr lang="en-GB" dirty="0">
                <a:latin typeface="Arial" panose="020B0604020202020204" pitchFamily="34" charset="0"/>
                <a:cs typeface="Arial" panose="020B0604020202020204" pitchFamily="34" charset="0"/>
              </a:rPr>
              <a:t>Strengthening of family relationships</a:t>
            </a:r>
            <a:endParaRPr lang="en-US" dirty="0">
              <a:latin typeface="Arial" panose="020B0604020202020204" pitchFamily="34" charset="0"/>
              <a:cs typeface="Arial" panose="020B0604020202020204" pitchFamily="34" charset="0"/>
            </a:endParaRPr>
          </a:p>
          <a:p>
            <a:pPr marL="514350" lvl="0" indent="-514350" algn="just">
              <a:lnSpc>
                <a:spcPct val="100000"/>
              </a:lnSpc>
              <a:spcBef>
                <a:spcPts val="0"/>
              </a:spcBef>
              <a:buAutoNum type="arabicPeriod" startAt="4"/>
            </a:pPr>
            <a:endParaRPr lang="en-US" dirty="0">
              <a:latin typeface="Arial" panose="020B0604020202020204" pitchFamily="34" charset="0"/>
              <a:cs typeface="Arial" panose="020B0604020202020204" pitchFamily="34" charset="0"/>
            </a:endParaRPr>
          </a:p>
          <a:p>
            <a:pPr marL="514350" lvl="0" indent="-514350" algn="just">
              <a:lnSpc>
                <a:spcPct val="100000"/>
              </a:lnSpc>
              <a:spcBef>
                <a:spcPts val="0"/>
              </a:spcBef>
              <a:buAutoNum type="arabicPeriod" startAt="4"/>
            </a:pPr>
            <a:r>
              <a:rPr lang="en-GB" dirty="0">
                <a:latin typeface="Arial" panose="020B0604020202020204" pitchFamily="34" charset="0"/>
                <a:cs typeface="Arial" panose="020B0604020202020204" pitchFamily="34" charset="0"/>
              </a:rPr>
              <a:t>Control of major causes of morbidity and mortality </a:t>
            </a:r>
            <a:endParaRPr lang="en-US" dirty="0">
              <a:latin typeface="Arial" panose="020B0604020202020204" pitchFamily="34" charset="0"/>
              <a:cs typeface="Arial" panose="020B0604020202020204" pitchFamily="34" charset="0"/>
            </a:endParaRPr>
          </a:p>
          <a:p>
            <a:pPr marL="514350" lvl="0" indent="-514350" algn="just">
              <a:lnSpc>
                <a:spcPct val="100000"/>
              </a:lnSpc>
              <a:spcBef>
                <a:spcPts val="0"/>
              </a:spcBef>
              <a:buAutoNum type="arabicPeriod" startAt="4"/>
            </a:pPr>
            <a:endParaRPr lang="en-US" dirty="0">
              <a:latin typeface="Arial" panose="020B0604020202020204" pitchFamily="34" charset="0"/>
              <a:cs typeface="Arial" panose="020B0604020202020204" pitchFamily="34" charset="0"/>
            </a:endParaRPr>
          </a:p>
          <a:p>
            <a:pPr marL="514350" lvl="0" indent="-514350" algn="just">
              <a:lnSpc>
                <a:spcPct val="100000"/>
              </a:lnSpc>
              <a:spcBef>
                <a:spcPts val="0"/>
              </a:spcBef>
              <a:buAutoNum type="arabicPeriod" startAt="4"/>
            </a:pPr>
            <a:r>
              <a:rPr lang="en-GB" dirty="0">
                <a:latin typeface="Arial" panose="020B0604020202020204" pitchFamily="34" charset="0"/>
                <a:cs typeface="Arial" panose="020B0604020202020204" pitchFamily="34" charset="0"/>
              </a:rPr>
              <a:t>Ensuring peace and security</a:t>
            </a:r>
            <a:endParaRPr lang="en-US" dirty="0">
              <a:latin typeface="Arial" panose="020B0604020202020204" pitchFamily="34" charset="0"/>
              <a:cs typeface="Arial" panose="020B0604020202020204" pitchFamily="34" charset="0"/>
            </a:endParaRPr>
          </a:p>
          <a:p>
            <a:pPr marL="514350" lvl="0" indent="-514350" algn="just">
              <a:lnSpc>
                <a:spcPct val="100000"/>
              </a:lnSpc>
              <a:spcBef>
                <a:spcPts val="0"/>
              </a:spcBef>
              <a:buAutoNum type="arabicPeriod" startAt="4"/>
            </a:pPr>
            <a:endParaRPr lang="en-US" dirty="0">
              <a:latin typeface="Arial" panose="020B0604020202020204" pitchFamily="34" charset="0"/>
              <a:cs typeface="Arial" panose="020B0604020202020204" pitchFamily="34" charset="0"/>
            </a:endParaRPr>
          </a:p>
          <a:p>
            <a:pPr marL="514350" lvl="0" indent="-514350" algn="just">
              <a:lnSpc>
                <a:spcPct val="100000"/>
              </a:lnSpc>
              <a:spcBef>
                <a:spcPts val="0"/>
              </a:spcBef>
              <a:buAutoNum type="arabicPeriod" startAt="4"/>
            </a:pPr>
            <a:r>
              <a:rPr lang="en-GB" dirty="0">
                <a:latin typeface="Arial" panose="020B0604020202020204" pitchFamily="34" charset="0"/>
                <a:cs typeface="Arial" panose="020B0604020202020204" pitchFamily="34" charset="0"/>
              </a:rPr>
              <a:t>Follow-up, evaluation and monitoring</a:t>
            </a:r>
            <a:endParaRPr lang="en-US" dirty="0">
              <a:latin typeface="Arial" panose="020B0604020202020204" pitchFamily="34" charset="0"/>
              <a:cs typeface="Arial" panose="020B0604020202020204" pitchFamily="34" charset="0"/>
            </a:endParaRPr>
          </a:p>
          <a:p>
            <a:endParaRPr lang="en-US" dirty="0"/>
          </a:p>
          <a:p>
            <a:pPr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11" name="Google Shape;4125;p89">
            <a:extLst>
              <a:ext uri="{FF2B5EF4-FFF2-40B4-BE49-F238E27FC236}">
                <a16:creationId xmlns:a16="http://schemas.microsoft.com/office/drawing/2014/main" id="{16FD44CB-280F-4746-B60B-6D37C53C8496}"/>
              </a:ext>
            </a:extLst>
          </p:cNvPr>
          <p:cNvSpPr txBox="1"/>
          <p:nvPr/>
        </p:nvSpPr>
        <p:spPr>
          <a:xfrm>
            <a:off x="8220626" y="75450"/>
            <a:ext cx="2755989" cy="1142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00"/>
              <a:buFont typeface="Open Sans"/>
              <a:buNone/>
            </a:pPr>
            <a:endParaRPr sz="1400" dirty="0"/>
          </a:p>
        </p:txBody>
      </p:sp>
      <p:sp>
        <p:nvSpPr>
          <p:cNvPr id="12" name="Google Shape;4127;p89">
            <a:extLst>
              <a:ext uri="{FF2B5EF4-FFF2-40B4-BE49-F238E27FC236}">
                <a16:creationId xmlns:a16="http://schemas.microsoft.com/office/drawing/2014/main" id="{94195B76-2090-41CF-B182-811BDABF6A5D}"/>
              </a:ext>
            </a:extLst>
          </p:cNvPr>
          <p:cNvSpPr txBox="1"/>
          <p:nvPr/>
        </p:nvSpPr>
        <p:spPr>
          <a:xfrm>
            <a:off x="9203856" y="4882003"/>
            <a:ext cx="2178050" cy="877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00"/>
              <a:buFont typeface="Open Sans"/>
              <a:buNone/>
            </a:pPr>
            <a:endParaRPr dirty="0"/>
          </a:p>
        </p:txBody>
      </p:sp>
      <p:sp>
        <p:nvSpPr>
          <p:cNvPr id="14" name="Google Shape;4129;p89">
            <a:extLst>
              <a:ext uri="{FF2B5EF4-FFF2-40B4-BE49-F238E27FC236}">
                <a16:creationId xmlns:a16="http://schemas.microsoft.com/office/drawing/2014/main" id="{FDC983F3-4671-4627-BE8E-2742DFDC17D7}"/>
              </a:ext>
            </a:extLst>
          </p:cNvPr>
          <p:cNvSpPr txBox="1"/>
          <p:nvPr/>
        </p:nvSpPr>
        <p:spPr>
          <a:xfrm>
            <a:off x="542853" y="31888"/>
            <a:ext cx="3204359" cy="877887"/>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700"/>
              <a:buFont typeface="Open Sans"/>
              <a:buNone/>
            </a:pPr>
            <a:endParaRPr sz="1400" dirty="0"/>
          </a:p>
        </p:txBody>
      </p:sp>
      <p:sp>
        <p:nvSpPr>
          <p:cNvPr id="21" name="Google Shape;4139;p89">
            <a:extLst>
              <a:ext uri="{FF2B5EF4-FFF2-40B4-BE49-F238E27FC236}">
                <a16:creationId xmlns:a16="http://schemas.microsoft.com/office/drawing/2014/main" id="{C46DF8B2-13A6-459D-B2E3-43340EC9578F}"/>
              </a:ext>
            </a:extLst>
          </p:cNvPr>
          <p:cNvSpPr/>
          <p:nvPr/>
        </p:nvSpPr>
        <p:spPr>
          <a:xfrm>
            <a:off x="4208462" y="4714875"/>
            <a:ext cx="747712" cy="469900"/>
          </a:xfrm>
          <a:custGeom>
            <a:avLst/>
            <a:gdLst/>
            <a:ahLst/>
            <a:cxnLst/>
            <a:rect l="l" t="t" r="r" b="b"/>
            <a:pathLst>
              <a:path w="170" h="107" extrusionOk="0">
                <a:moveTo>
                  <a:pt x="149" y="107"/>
                </a:moveTo>
                <a:cubicBezTo>
                  <a:pt x="21" y="107"/>
                  <a:pt x="21" y="107"/>
                  <a:pt x="21" y="107"/>
                </a:cubicBezTo>
                <a:cubicBezTo>
                  <a:pt x="10" y="107"/>
                  <a:pt x="0" y="97"/>
                  <a:pt x="0" y="85"/>
                </a:cubicBezTo>
                <a:cubicBezTo>
                  <a:pt x="0" y="21"/>
                  <a:pt x="0" y="21"/>
                  <a:pt x="0" y="21"/>
                </a:cubicBezTo>
                <a:cubicBezTo>
                  <a:pt x="0" y="10"/>
                  <a:pt x="10" y="0"/>
                  <a:pt x="21" y="0"/>
                </a:cubicBezTo>
                <a:cubicBezTo>
                  <a:pt x="149" y="0"/>
                  <a:pt x="149" y="0"/>
                  <a:pt x="149" y="0"/>
                </a:cubicBezTo>
                <a:cubicBezTo>
                  <a:pt x="160" y="0"/>
                  <a:pt x="170" y="10"/>
                  <a:pt x="170" y="21"/>
                </a:cubicBezTo>
                <a:cubicBezTo>
                  <a:pt x="170" y="85"/>
                  <a:pt x="170" y="85"/>
                  <a:pt x="170" y="85"/>
                </a:cubicBezTo>
                <a:cubicBezTo>
                  <a:pt x="170" y="97"/>
                  <a:pt x="160" y="107"/>
                  <a:pt x="149" y="107"/>
                </a:cubicBezTo>
                <a:close/>
                <a:moveTo>
                  <a:pt x="21" y="7"/>
                </a:moveTo>
                <a:cubicBezTo>
                  <a:pt x="13" y="7"/>
                  <a:pt x="7" y="13"/>
                  <a:pt x="7" y="21"/>
                </a:cubicBezTo>
                <a:cubicBezTo>
                  <a:pt x="7" y="85"/>
                  <a:pt x="7" y="85"/>
                  <a:pt x="7" y="85"/>
                </a:cubicBezTo>
                <a:cubicBezTo>
                  <a:pt x="7" y="93"/>
                  <a:pt x="13" y="100"/>
                  <a:pt x="21" y="100"/>
                </a:cubicBezTo>
                <a:cubicBezTo>
                  <a:pt x="149" y="100"/>
                  <a:pt x="149" y="100"/>
                  <a:pt x="149" y="100"/>
                </a:cubicBezTo>
                <a:cubicBezTo>
                  <a:pt x="157" y="100"/>
                  <a:pt x="163" y="93"/>
                  <a:pt x="163" y="85"/>
                </a:cubicBezTo>
                <a:cubicBezTo>
                  <a:pt x="163" y="21"/>
                  <a:pt x="163" y="21"/>
                  <a:pt x="163" y="21"/>
                </a:cubicBezTo>
                <a:cubicBezTo>
                  <a:pt x="163" y="13"/>
                  <a:pt x="157" y="7"/>
                  <a:pt x="149" y="7"/>
                </a:cubicBezTo>
                <a:lnTo>
                  <a:pt x="21" y="7"/>
                </a:lnTo>
                <a:close/>
                <a:moveTo>
                  <a:pt x="146" y="90"/>
                </a:moveTo>
                <a:cubicBezTo>
                  <a:pt x="145" y="90"/>
                  <a:pt x="144" y="90"/>
                  <a:pt x="144" y="89"/>
                </a:cubicBezTo>
                <a:cubicBezTo>
                  <a:pt x="106" y="58"/>
                  <a:pt x="106" y="58"/>
                  <a:pt x="106" y="58"/>
                </a:cubicBezTo>
                <a:cubicBezTo>
                  <a:pt x="87" y="73"/>
                  <a:pt x="87" y="73"/>
                  <a:pt x="87" y="73"/>
                </a:cubicBezTo>
                <a:cubicBezTo>
                  <a:pt x="86" y="74"/>
                  <a:pt x="84" y="74"/>
                  <a:pt x="83" y="73"/>
                </a:cubicBezTo>
                <a:cubicBezTo>
                  <a:pt x="63" y="58"/>
                  <a:pt x="63" y="58"/>
                  <a:pt x="63" y="58"/>
                </a:cubicBezTo>
                <a:cubicBezTo>
                  <a:pt x="26" y="89"/>
                  <a:pt x="26" y="89"/>
                  <a:pt x="26" y="89"/>
                </a:cubicBezTo>
                <a:cubicBezTo>
                  <a:pt x="24" y="90"/>
                  <a:pt x="22" y="90"/>
                  <a:pt x="21" y="89"/>
                </a:cubicBezTo>
                <a:cubicBezTo>
                  <a:pt x="20" y="87"/>
                  <a:pt x="20" y="85"/>
                  <a:pt x="22" y="84"/>
                </a:cubicBezTo>
                <a:cubicBezTo>
                  <a:pt x="58" y="54"/>
                  <a:pt x="58" y="54"/>
                  <a:pt x="58" y="54"/>
                </a:cubicBezTo>
                <a:cubicBezTo>
                  <a:pt x="22" y="26"/>
                  <a:pt x="22" y="26"/>
                  <a:pt x="22" y="26"/>
                </a:cubicBezTo>
                <a:cubicBezTo>
                  <a:pt x="20" y="24"/>
                  <a:pt x="20" y="22"/>
                  <a:pt x="21" y="21"/>
                </a:cubicBezTo>
                <a:cubicBezTo>
                  <a:pt x="22" y="20"/>
                  <a:pt x="24" y="19"/>
                  <a:pt x="26" y="20"/>
                </a:cubicBezTo>
                <a:cubicBezTo>
                  <a:pt x="85" y="66"/>
                  <a:pt x="85" y="66"/>
                  <a:pt x="85" y="66"/>
                </a:cubicBezTo>
                <a:cubicBezTo>
                  <a:pt x="144" y="20"/>
                  <a:pt x="144" y="20"/>
                  <a:pt x="144" y="20"/>
                </a:cubicBezTo>
                <a:cubicBezTo>
                  <a:pt x="145" y="19"/>
                  <a:pt x="147" y="20"/>
                  <a:pt x="148" y="21"/>
                </a:cubicBezTo>
                <a:cubicBezTo>
                  <a:pt x="150" y="22"/>
                  <a:pt x="149" y="24"/>
                  <a:pt x="148" y="26"/>
                </a:cubicBezTo>
                <a:cubicBezTo>
                  <a:pt x="112" y="54"/>
                  <a:pt x="112" y="54"/>
                  <a:pt x="112" y="54"/>
                </a:cubicBezTo>
                <a:cubicBezTo>
                  <a:pt x="148" y="84"/>
                  <a:pt x="148" y="84"/>
                  <a:pt x="148" y="84"/>
                </a:cubicBezTo>
                <a:cubicBezTo>
                  <a:pt x="149" y="85"/>
                  <a:pt x="149" y="87"/>
                  <a:pt x="148" y="89"/>
                </a:cubicBezTo>
                <a:cubicBezTo>
                  <a:pt x="148" y="90"/>
                  <a:pt x="147" y="90"/>
                  <a:pt x="146" y="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 name="Google Shape;4142;p89">
            <a:extLst>
              <a:ext uri="{FF2B5EF4-FFF2-40B4-BE49-F238E27FC236}">
                <a16:creationId xmlns:a16="http://schemas.microsoft.com/office/drawing/2014/main" id="{5A02AA59-A742-4798-A8B2-C3F982891020}"/>
              </a:ext>
            </a:extLst>
          </p:cNvPr>
          <p:cNvSpPr txBox="1"/>
          <p:nvPr/>
        </p:nvSpPr>
        <p:spPr>
          <a:xfrm>
            <a:off x="768782" y="18564"/>
            <a:ext cx="3289390" cy="6700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39C85"/>
              </a:buClr>
              <a:buSzPts val="2600"/>
              <a:buFont typeface="Open Sans"/>
              <a:buNone/>
            </a:pPr>
            <a:endParaRPr dirty="0"/>
          </a:p>
        </p:txBody>
      </p:sp>
      <p:sp>
        <p:nvSpPr>
          <p:cNvPr id="23" name="Google Shape;4143;p89">
            <a:extLst>
              <a:ext uri="{FF2B5EF4-FFF2-40B4-BE49-F238E27FC236}">
                <a16:creationId xmlns:a16="http://schemas.microsoft.com/office/drawing/2014/main" id="{625173F4-B1A7-4E15-8FBB-6E0DC61A42B0}"/>
              </a:ext>
            </a:extLst>
          </p:cNvPr>
          <p:cNvSpPr txBox="1"/>
          <p:nvPr/>
        </p:nvSpPr>
        <p:spPr>
          <a:xfrm>
            <a:off x="212786" y="65958"/>
            <a:ext cx="11054925" cy="670097"/>
          </a:xfrm>
          <a:prstGeom prst="rect">
            <a:avLst/>
          </a:prstGeom>
          <a:noFill/>
          <a:ln>
            <a:noFill/>
          </a:ln>
        </p:spPr>
        <p:txBody>
          <a:bodyPr spcFirstLastPara="1" wrap="square" lIns="0" tIns="0" rIns="0" bIns="0" anchor="t" anchorCtr="0">
            <a:noAutofit/>
          </a:bodyPr>
          <a:lstStyle/>
          <a:p>
            <a:pPr lvl="0" indent="457200" algn="ctr" eaLnBrk="0" fontAlgn="base" hangingPunct="0">
              <a:spcBef>
                <a:spcPct val="0"/>
              </a:spcBef>
              <a:spcAft>
                <a:spcPct val="0"/>
              </a:spcAft>
            </a:pPr>
            <a:r>
              <a:rPr lang="en-US" altLang="en-US" sz="4000" b="1" dirty="0">
                <a:latin typeface="Arial" panose="020B0604020202020204" pitchFamily="34" charset="0"/>
                <a:ea typeface="Times New Roman" panose="02020603050405020304" pitchFamily="18" charset="0"/>
                <a:cs typeface="Arial" panose="020B0604020202020204" pitchFamily="34" charset="0"/>
              </a:rPr>
              <a:t>PRIORITY AREARS </a:t>
            </a:r>
          </a:p>
        </p:txBody>
      </p:sp>
      <p:sp>
        <p:nvSpPr>
          <p:cNvPr id="24" name="Google Shape;4144;p89">
            <a:extLst>
              <a:ext uri="{FF2B5EF4-FFF2-40B4-BE49-F238E27FC236}">
                <a16:creationId xmlns:a16="http://schemas.microsoft.com/office/drawing/2014/main" id="{7F104219-9AB8-4645-9472-51F49439B455}"/>
              </a:ext>
            </a:extLst>
          </p:cNvPr>
          <p:cNvSpPr txBox="1"/>
          <p:nvPr/>
        </p:nvSpPr>
        <p:spPr>
          <a:xfrm>
            <a:off x="13884707" y="1639886"/>
            <a:ext cx="2829261" cy="5667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06E73"/>
              </a:buClr>
              <a:buSzPts val="2600"/>
              <a:buFont typeface="Open Sans"/>
              <a:buNone/>
            </a:pPr>
            <a:endParaRPr dirty="0"/>
          </a:p>
        </p:txBody>
      </p:sp>
      <p:sp>
        <p:nvSpPr>
          <p:cNvPr id="25" name="Google Shape;4145;p89">
            <a:extLst>
              <a:ext uri="{FF2B5EF4-FFF2-40B4-BE49-F238E27FC236}">
                <a16:creationId xmlns:a16="http://schemas.microsoft.com/office/drawing/2014/main" id="{415F8970-B89E-4F0E-8C3B-9F5CF5A9196D}"/>
              </a:ext>
            </a:extLst>
          </p:cNvPr>
          <p:cNvSpPr txBox="1"/>
          <p:nvPr/>
        </p:nvSpPr>
        <p:spPr>
          <a:xfrm>
            <a:off x="13432957" y="4312443"/>
            <a:ext cx="2412542" cy="5667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B424D"/>
              </a:buClr>
              <a:buSzPts val="2600"/>
              <a:buFont typeface="Open Sans"/>
              <a:buNone/>
            </a:pPr>
            <a:endParaRPr dirty="0"/>
          </a:p>
        </p:txBody>
      </p:sp>
      <p:sp>
        <p:nvSpPr>
          <p:cNvPr id="37" name="Google Shape;4138;p89">
            <a:extLst>
              <a:ext uri="{FF2B5EF4-FFF2-40B4-BE49-F238E27FC236}">
                <a16:creationId xmlns:a16="http://schemas.microsoft.com/office/drawing/2014/main" id="{C30643ED-4AE2-44BA-B8E7-5049D2400CBC}"/>
              </a:ext>
            </a:extLst>
          </p:cNvPr>
          <p:cNvSpPr/>
          <p:nvPr/>
        </p:nvSpPr>
        <p:spPr>
          <a:xfrm>
            <a:off x="7250112" y="4595812"/>
            <a:ext cx="712787" cy="708025"/>
          </a:xfrm>
          <a:custGeom>
            <a:avLst/>
            <a:gdLst/>
            <a:ahLst/>
            <a:cxnLst/>
            <a:rect l="l" t="t" r="r" b="b"/>
            <a:pathLst>
              <a:path w="162" h="161" extrusionOk="0">
                <a:moveTo>
                  <a:pt x="89" y="161"/>
                </a:moveTo>
                <a:cubicBezTo>
                  <a:pt x="73" y="161"/>
                  <a:pt x="73" y="161"/>
                  <a:pt x="73" y="161"/>
                </a:cubicBezTo>
                <a:cubicBezTo>
                  <a:pt x="70" y="161"/>
                  <a:pt x="67" y="158"/>
                  <a:pt x="66" y="155"/>
                </a:cubicBezTo>
                <a:cubicBezTo>
                  <a:pt x="64" y="139"/>
                  <a:pt x="64" y="139"/>
                  <a:pt x="64" y="139"/>
                </a:cubicBezTo>
                <a:cubicBezTo>
                  <a:pt x="64" y="139"/>
                  <a:pt x="63" y="138"/>
                  <a:pt x="63" y="138"/>
                </a:cubicBezTo>
                <a:cubicBezTo>
                  <a:pt x="59" y="137"/>
                  <a:pt x="56" y="136"/>
                  <a:pt x="53" y="134"/>
                </a:cubicBezTo>
                <a:cubicBezTo>
                  <a:pt x="53" y="134"/>
                  <a:pt x="52" y="134"/>
                  <a:pt x="52" y="134"/>
                </a:cubicBezTo>
                <a:cubicBezTo>
                  <a:pt x="39" y="144"/>
                  <a:pt x="39" y="144"/>
                  <a:pt x="39" y="144"/>
                </a:cubicBezTo>
                <a:cubicBezTo>
                  <a:pt x="36" y="146"/>
                  <a:pt x="32" y="145"/>
                  <a:pt x="30" y="143"/>
                </a:cubicBezTo>
                <a:cubicBezTo>
                  <a:pt x="18" y="132"/>
                  <a:pt x="18" y="132"/>
                  <a:pt x="18" y="132"/>
                </a:cubicBezTo>
                <a:cubicBezTo>
                  <a:pt x="16" y="129"/>
                  <a:pt x="16" y="125"/>
                  <a:pt x="18" y="123"/>
                </a:cubicBezTo>
                <a:cubicBezTo>
                  <a:pt x="27" y="110"/>
                  <a:pt x="27" y="110"/>
                  <a:pt x="27" y="110"/>
                </a:cubicBezTo>
                <a:cubicBezTo>
                  <a:pt x="28" y="109"/>
                  <a:pt x="28" y="109"/>
                  <a:pt x="27" y="108"/>
                </a:cubicBezTo>
                <a:cubicBezTo>
                  <a:pt x="26" y="105"/>
                  <a:pt x="25" y="102"/>
                  <a:pt x="24" y="99"/>
                </a:cubicBezTo>
                <a:cubicBezTo>
                  <a:pt x="23" y="98"/>
                  <a:pt x="23" y="98"/>
                  <a:pt x="22" y="98"/>
                </a:cubicBezTo>
                <a:cubicBezTo>
                  <a:pt x="6" y="95"/>
                  <a:pt x="6" y="95"/>
                  <a:pt x="6" y="95"/>
                </a:cubicBezTo>
                <a:cubicBezTo>
                  <a:pt x="3" y="95"/>
                  <a:pt x="0" y="92"/>
                  <a:pt x="0" y="88"/>
                </a:cubicBezTo>
                <a:cubicBezTo>
                  <a:pt x="0" y="73"/>
                  <a:pt x="0" y="73"/>
                  <a:pt x="0" y="73"/>
                </a:cubicBezTo>
                <a:cubicBezTo>
                  <a:pt x="0" y="69"/>
                  <a:pt x="3" y="66"/>
                  <a:pt x="6" y="66"/>
                </a:cubicBezTo>
                <a:cubicBezTo>
                  <a:pt x="22" y="63"/>
                  <a:pt x="22" y="63"/>
                  <a:pt x="22" y="63"/>
                </a:cubicBezTo>
                <a:cubicBezTo>
                  <a:pt x="23" y="63"/>
                  <a:pt x="23" y="63"/>
                  <a:pt x="24" y="62"/>
                </a:cubicBezTo>
                <a:cubicBezTo>
                  <a:pt x="25" y="59"/>
                  <a:pt x="26" y="56"/>
                  <a:pt x="27" y="53"/>
                </a:cubicBezTo>
                <a:cubicBezTo>
                  <a:pt x="28" y="52"/>
                  <a:pt x="28" y="51"/>
                  <a:pt x="27" y="51"/>
                </a:cubicBezTo>
                <a:cubicBezTo>
                  <a:pt x="18" y="38"/>
                  <a:pt x="18" y="38"/>
                  <a:pt x="18" y="38"/>
                </a:cubicBezTo>
                <a:cubicBezTo>
                  <a:pt x="16" y="35"/>
                  <a:pt x="16" y="31"/>
                  <a:pt x="18" y="29"/>
                </a:cubicBezTo>
                <a:cubicBezTo>
                  <a:pt x="30" y="18"/>
                  <a:pt x="30" y="18"/>
                  <a:pt x="30" y="18"/>
                </a:cubicBezTo>
                <a:cubicBezTo>
                  <a:pt x="32" y="16"/>
                  <a:pt x="36" y="15"/>
                  <a:pt x="39" y="17"/>
                </a:cubicBezTo>
                <a:cubicBezTo>
                  <a:pt x="52" y="27"/>
                  <a:pt x="52" y="27"/>
                  <a:pt x="52" y="27"/>
                </a:cubicBezTo>
                <a:cubicBezTo>
                  <a:pt x="52" y="27"/>
                  <a:pt x="53" y="27"/>
                  <a:pt x="53" y="27"/>
                </a:cubicBezTo>
                <a:cubicBezTo>
                  <a:pt x="56" y="25"/>
                  <a:pt x="59" y="24"/>
                  <a:pt x="63" y="23"/>
                </a:cubicBezTo>
                <a:cubicBezTo>
                  <a:pt x="63" y="23"/>
                  <a:pt x="64" y="22"/>
                  <a:pt x="64" y="22"/>
                </a:cubicBezTo>
                <a:cubicBezTo>
                  <a:pt x="66" y="6"/>
                  <a:pt x="66" y="6"/>
                  <a:pt x="66" y="6"/>
                </a:cubicBezTo>
                <a:cubicBezTo>
                  <a:pt x="67" y="2"/>
                  <a:pt x="70" y="0"/>
                  <a:pt x="73" y="0"/>
                </a:cubicBezTo>
                <a:cubicBezTo>
                  <a:pt x="89" y="0"/>
                  <a:pt x="89" y="0"/>
                  <a:pt x="89" y="0"/>
                </a:cubicBezTo>
                <a:cubicBezTo>
                  <a:pt x="92" y="0"/>
                  <a:pt x="95" y="2"/>
                  <a:pt x="96" y="6"/>
                </a:cubicBezTo>
                <a:cubicBezTo>
                  <a:pt x="98" y="22"/>
                  <a:pt x="98" y="22"/>
                  <a:pt x="98" y="22"/>
                </a:cubicBezTo>
                <a:cubicBezTo>
                  <a:pt x="98" y="22"/>
                  <a:pt x="99" y="23"/>
                  <a:pt x="99" y="23"/>
                </a:cubicBezTo>
                <a:cubicBezTo>
                  <a:pt x="103" y="24"/>
                  <a:pt x="106" y="25"/>
                  <a:pt x="109" y="27"/>
                </a:cubicBezTo>
                <a:cubicBezTo>
                  <a:pt x="109" y="27"/>
                  <a:pt x="110" y="27"/>
                  <a:pt x="110" y="27"/>
                </a:cubicBezTo>
                <a:cubicBezTo>
                  <a:pt x="123" y="17"/>
                  <a:pt x="123" y="17"/>
                  <a:pt x="123" y="17"/>
                </a:cubicBezTo>
                <a:cubicBezTo>
                  <a:pt x="126" y="15"/>
                  <a:pt x="130" y="16"/>
                  <a:pt x="132" y="18"/>
                </a:cubicBezTo>
                <a:cubicBezTo>
                  <a:pt x="144" y="29"/>
                  <a:pt x="144" y="29"/>
                  <a:pt x="144" y="29"/>
                </a:cubicBezTo>
                <a:cubicBezTo>
                  <a:pt x="146" y="31"/>
                  <a:pt x="146" y="35"/>
                  <a:pt x="144" y="38"/>
                </a:cubicBezTo>
                <a:cubicBezTo>
                  <a:pt x="135" y="51"/>
                  <a:pt x="135" y="51"/>
                  <a:pt x="135" y="51"/>
                </a:cubicBezTo>
                <a:cubicBezTo>
                  <a:pt x="134" y="51"/>
                  <a:pt x="134" y="52"/>
                  <a:pt x="135" y="53"/>
                </a:cubicBezTo>
                <a:cubicBezTo>
                  <a:pt x="136" y="56"/>
                  <a:pt x="137" y="59"/>
                  <a:pt x="138" y="62"/>
                </a:cubicBezTo>
                <a:cubicBezTo>
                  <a:pt x="139" y="63"/>
                  <a:pt x="139" y="63"/>
                  <a:pt x="140" y="63"/>
                </a:cubicBezTo>
                <a:cubicBezTo>
                  <a:pt x="156" y="66"/>
                  <a:pt x="156" y="66"/>
                  <a:pt x="156" y="66"/>
                </a:cubicBezTo>
                <a:cubicBezTo>
                  <a:pt x="156" y="66"/>
                  <a:pt x="156" y="66"/>
                  <a:pt x="156" y="66"/>
                </a:cubicBezTo>
                <a:cubicBezTo>
                  <a:pt x="159" y="66"/>
                  <a:pt x="162" y="69"/>
                  <a:pt x="162" y="73"/>
                </a:cubicBezTo>
                <a:cubicBezTo>
                  <a:pt x="162" y="88"/>
                  <a:pt x="162" y="88"/>
                  <a:pt x="162" y="88"/>
                </a:cubicBezTo>
                <a:cubicBezTo>
                  <a:pt x="162" y="92"/>
                  <a:pt x="159" y="95"/>
                  <a:pt x="156" y="95"/>
                </a:cubicBezTo>
                <a:cubicBezTo>
                  <a:pt x="140" y="98"/>
                  <a:pt x="140" y="98"/>
                  <a:pt x="140" y="98"/>
                </a:cubicBezTo>
                <a:cubicBezTo>
                  <a:pt x="139" y="98"/>
                  <a:pt x="139" y="98"/>
                  <a:pt x="138" y="99"/>
                </a:cubicBezTo>
                <a:cubicBezTo>
                  <a:pt x="137" y="102"/>
                  <a:pt x="136" y="105"/>
                  <a:pt x="135" y="108"/>
                </a:cubicBezTo>
                <a:cubicBezTo>
                  <a:pt x="134" y="109"/>
                  <a:pt x="134" y="109"/>
                  <a:pt x="135" y="110"/>
                </a:cubicBezTo>
                <a:cubicBezTo>
                  <a:pt x="144" y="123"/>
                  <a:pt x="144" y="123"/>
                  <a:pt x="144" y="123"/>
                </a:cubicBezTo>
                <a:cubicBezTo>
                  <a:pt x="146" y="126"/>
                  <a:pt x="146" y="129"/>
                  <a:pt x="143" y="132"/>
                </a:cubicBezTo>
                <a:cubicBezTo>
                  <a:pt x="132" y="143"/>
                  <a:pt x="132" y="143"/>
                  <a:pt x="132" y="143"/>
                </a:cubicBezTo>
                <a:cubicBezTo>
                  <a:pt x="130" y="145"/>
                  <a:pt x="126" y="146"/>
                  <a:pt x="123" y="144"/>
                </a:cubicBezTo>
                <a:cubicBezTo>
                  <a:pt x="110" y="134"/>
                  <a:pt x="110" y="134"/>
                  <a:pt x="110" y="134"/>
                </a:cubicBezTo>
                <a:cubicBezTo>
                  <a:pt x="110" y="134"/>
                  <a:pt x="109" y="134"/>
                  <a:pt x="109" y="134"/>
                </a:cubicBezTo>
                <a:cubicBezTo>
                  <a:pt x="106" y="136"/>
                  <a:pt x="103" y="137"/>
                  <a:pt x="99" y="138"/>
                </a:cubicBezTo>
                <a:cubicBezTo>
                  <a:pt x="99" y="138"/>
                  <a:pt x="98" y="139"/>
                  <a:pt x="98" y="139"/>
                </a:cubicBezTo>
                <a:cubicBezTo>
                  <a:pt x="96" y="155"/>
                  <a:pt x="96" y="155"/>
                  <a:pt x="96" y="155"/>
                </a:cubicBezTo>
                <a:cubicBezTo>
                  <a:pt x="95" y="158"/>
                  <a:pt x="92" y="161"/>
                  <a:pt x="89" y="161"/>
                </a:cubicBezTo>
                <a:close/>
                <a:moveTo>
                  <a:pt x="73" y="154"/>
                </a:moveTo>
                <a:cubicBezTo>
                  <a:pt x="89" y="154"/>
                  <a:pt x="89" y="154"/>
                  <a:pt x="89" y="154"/>
                </a:cubicBezTo>
                <a:cubicBezTo>
                  <a:pt x="91" y="138"/>
                  <a:pt x="91" y="138"/>
                  <a:pt x="91" y="138"/>
                </a:cubicBezTo>
                <a:cubicBezTo>
                  <a:pt x="91" y="135"/>
                  <a:pt x="94" y="132"/>
                  <a:pt x="97" y="131"/>
                </a:cubicBezTo>
                <a:cubicBezTo>
                  <a:pt x="100" y="130"/>
                  <a:pt x="103" y="129"/>
                  <a:pt x="105" y="128"/>
                </a:cubicBezTo>
                <a:cubicBezTo>
                  <a:pt x="108" y="126"/>
                  <a:pt x="112" y="126"/>
                  <a:pt x="115" y="128"/>
                </a:cubicBezTo>
                <a:cubicBezTo>
                  <a:pt x="127" y="137"/>
                  <a:pt x="127" y="137"/>
                  <a:pt x="127" y="137"/>
                </a:cubicBezTo>
                <a:cubicBezTo>
                  <a:pt x="138" y="127"/>
                  <a:pt x="138" y="127"/>
                  <a:pt x="138" y="127"/>
                </a:cubicBezTo>
                <a:cubicBezTo>
                  <a:pt x="129" y="114"/>
                  <a:pt x="129" y="114"/>
                  <a:pt x="129" y="114"/>
                </a:cubicBezTo>
                <a:cubicBezTo>
                  <a:pt x="127" y="111"/>
                  <a:pt x="127" y="108"/>
                  <a:pt x="128" y="105"/>
                </a:cubicBezTo>
                <a:cubicBezTo>
                  <a:pt x="130" y="102"/>
                  <a:pt x="131" y="99"/>
                  <a:pt x="131" y="97"/>
                </a:cubicBezTo>
                <a:cubicBezTo>
                  <a:pt x="133" y="93"/>
                  <a:pt x="135" y="91"/>
                  <a:pt x="139" y="90"/>
                </a:cubicBezTo>
                <a:cubicBezTo>
                  <a:pt x="154" y="88"/>
                  <a:pt x="154" y="88"/>
                  <a:pt x="154" y="88"/>
                </a:cubicBezTo>
                <a:cubicBezTo>
                  <a:pt x="154" y="73"/>
                  <a:pt x="154" y="73"/>
                  <a:pt x="154" y="73"/>
                </a:cubicBezTo>
                <a:cubicBezTo>
                  <a:pt x="139" y="70"/>
                  <a:pt x="139" y="70"/>
                  <a:pt x="139" y="70"/>
                </a:cubicBezTo>
                <a:cubicBezTo>
                  <a:pt x="135" y="70"/>
                  <a:pt x="133" y="68"/>
                  <a:pt x="131" y="64"/>
                </a:cubicBezTo>
                <a:cubicBezTo>
                  <a:pt x="131" y="61"/>
                  <a:pt x="130" y="59"/>
                  <a:pt x="128" y="56"/>
                </a:cubicBezTo>
                <a:cubicBezTo>
                  <a:pt x="127" y="53"/>
                  <a:pt x="127" y="49"/>
                  <a:pt x="129" y="47"/>
                </a:cubicBezTo>
                <a:cubicBezTo>
                  <a:pt x="138" y="34"/>
                  <a:pt x="138" y="34"/>
                  <a:pt x="138" y="34"/>
                </a:cubicBezTo>
                <a:cubicBezTo>
                  <a:pt x="127" y="23"/>
                  <a:pt x="127" y="23"/>
                  <a:pt x="127" y="23"/>
                </a:cubicBezTo>
                <a:cubicBezTo>
                  <a:pt x="115" y="33"/>
                  <a:pt x="115" y="33"/>
                  <a:pt x="115" y="33"/>
                </a:cubicBezTo>
                <a:cubicBezTo>
                  <a:pt x="112" y="35"/>
                  <a:pt x="108" y="35"/>
                  <a:pt x="105" y="33"/>
                </a:cubicBezTo>
                <a:cubicBezTo>
                  <a:pt x="103" y="32"/>
                  <a:pt x="100" y="31"/>
                  <a:pt x="97" y="30"/>
                </a:cubicBezTo>
                <a:cubicBezTo>
                  <a:pt x="94" y="29"/>
                  <a:pt x="91" y="26"/>
                  <a:pt x="91" y="23"/>
                </a:cubicBezTo>
                <a:cubicBezTo>
                  <a:pt x="89" y="7"/>
                  <a:pt x="89" y="7"/>
                  <a:pt x="89" y="7"/>
                </a:cubicBezTo>
                <a:cubicBezTo>
                  <a:pt x="73" y="7"/>
                  <a:pt x="73" y="7"/>
                  <a:pt x="73" y="7"/>
                </a:cubicBezTo>
                <a:cubicBezTo>
                  <a:pt x="71" y="23"/>
                  <a:pt x="71" y="23"/>
                  <a:pt x="71" y="23"/>
                </a:cubicBezTo>
                <a:cubicBezTo>
                  <a:pt x="71" y="26"/>
                  <a:pt x="68" y="29"/>
                  <a:pt x="65" y="30"/>
                </a:cubicBezTo>
                <a:cubicBezTo>
                  <a:pt x="62" y="31"/>
                  <a:pt x="59" y="32"/>
                  <a:pt x="57" y="33"/>
                </a:cubicBezTo>
                <a:cubicBezTo>
                  <a:pt x="54" y="35"/>
                  <a:pt x="50" y="35"/>
                  <a:pt x="47" y="33"/>
                </a:cubicBezTo>
                <a:cubicBezTo>
                  <a:pt x="35" y="23"/>
                  <a:pt x="35" y="23"/>
                  <a:pt x="35" y="23"/>
                </a:cubicBezTo>
                <a:cubicBezTo>
                  <a:pt x="24" y="34"/>
                  <a:pt x="24" y="34"/>
                  <a:pt x="24" y="34"/>
                </a:cubicBezTo>
                <a:cubicBezTo>
                  <a:pt x="33" y="47"/>
                  <a:pt x="33" y="47"/>
                  <a:pt x="33" y="47"/>
                </a:cubicBezTo>
                <a:cubicBezTo>
                  <a:pt x="35" y="49"/>
                  <a:pt x="35" y="53"/>
                  <a:pt x="34" y="56"/>
                </a:cubicBezTo>
                <a:cubicBezTo>
                  <a:pt x="33" y="59"/>
                  <a:pt x="31" y="61"/>
                  <a:pt x="31" y="64"/>
                </a:cubicBezTo>
                <a:cubicBezTo>
                  <a:pt x="29" y="68"/>
                  <a:pt x="27" y="70"/>
                  <a:pt x="23" y="70"/>
                </a:cubicBezTo>
                <a:cubicBezTo>
                  <a:pt x="8" y="73"/>
                  <a:pt x="8" y="73"/>
                  <a:pt x="8" y="73"/>
                </a:cubicBezTo>
                <a:cubicBezTo>
                  <a:pt x="8" y="88"/>
                  <a:pt x="8" y="88"/>
                  <a:pt x="8" y="88"/>
                </a:cubicBezTo>
                <a:cubicBezTo>
                  <a:pt x="23" y="90"/>
                  <a:pt x="23" y="90"/>
                  <a:pt x="23" y="90"/>
                </a:cubicBezTo>
                <a:cubicBezTo>
                  <a:pt x="27" y="91"/>
                  <a:pt x="29" y="93"/>
                  <a:pt x="31" y="97"/>
                </a:cubicBezTo>
                <a:cubicBezTo>
                  <a:pt x="31" y="99"/>
                  <a:pt x="33" y="102"/>
                  <a:pt x="34" y="105"/>
                </a:cubicBezTo>
                <a:cubicBezTo>
                  <a:pt x="35" y="108"/>
                  <a:pt x="35" y="111"/>
                  <a:pt x="33" y="114"/>
                </a:cubicBezTo>
                <a:cubicBezTo>
                  <a:pt x="24" y="127"/>
                  <a:pt x="24" y="127"/>
                  <a:pt x="24" y="127"/>
                </a:cubicBezTo>
                <a:cubicBezTo>
                  <a:pt x="35" y="137"/>
                  <a:pt x="35" y="137"/>
                  <a:pt x="35" y="137"/>
                </a:cubicBezTo>
                <a:cubicBezTo>
                  <a:pt x="47" y="128"/>
                  <a:pt x="47" y="128"/>
                  <a:pt x="47" y="128"/>
                </a:cubicBezTo>
                <a:cubicBezTo>
                  <a:pt x="50" y="126"/>
                  <a:pt x="54" y="126"/>
                  <a:pt x="57" y="128"/>
                </a:cubicBezTo>
                <a:cubicBezTo>
                  <a:pt x="59" y="129"/>
                  <a:pt x="62" y="130"/>
                  <a:pt x="65" y="131"/>
                </a:cubicBezTo>
                <a:cubicBezTo>
                  <a:pt x="68" y="132"/>
                  <a:pt x="71" y="135"/>
                  <a:pt x="71" y="138"/>
                </a:cubicBezTo>
                <a:lnTo>
                  <a:pt x="73" y="154"/>
                </a:lnTo>
                <a:close/>
                <a:moveTo>
                  <a:pt x="24" y="127"/>
                </a:moveTo>
                <a:cubicBezTo>
                  <a:pt x="24" y="127"/>
                  <a:pt x="24" y="127"/>
                  <a:pt x="24" y="127"/>
                </a:cubicBezTo>
                <a:cubicBezTo>
                  <a:pt x="24" y="127"/>
                  <a:pt x="24" y="127"/>
                  <a:pt x="24" y="127"/>
                </a:cubicBezTo>
                <a:close/>
                <a:moveTo>
                  <a:pt x="138" y="127"/>
                </a:moveTo>
                <a:cubicBezTo>
                  <a:pt x="138" y="127"/>
                  <a:pt x="138" y="127"/>
                  <a:pt x="138" y="127"/>
                </a:cubicBezTo>
                <a:close/>
                <a:moveTo>
                  <a:pt x="154" y="88"/>
                </a:moveTo>
                <a:cubicBezTo>
                  <a:pt x="154" y="88"/>
                  <a:pt x="154" y="88"/>
                  <a:pt x="154" y="88"/>
                </a:cubicBezTo>
                <a:close/>
                <a:moveTo>
                  <a:pt x="8" y="88"/>
                </a:moveTo>
                <a:cubicBezTo>
                  <a:pt x="8" y="88"/>
                  <a:pt x="8" y="88"/>
                  <a:pt x="8" y="88"/>
                </a:cubicBezTo>
                <a:close/>
                <a:moveTo>
                  <a:pt x="155" y="88"/>
                </a:moveTo>
                <a:cubicBezTo>
                  <a:pt x="155" y="88"/>
                  <a:pt x="155" y="88"/>
                  <a:pt x="155" y="88"/>
                </a:cubicBezTo>
                <a:close/>
                <a:moveTo>
                  <a:pt x="7" y="88"/>
                </a:moveTo>
                <a:cubicBezTo>
                  <a:pt x="7" y="88"/>
                  <a:pt x="7" y="88"/>
                  <a:pt x="7" y="88"/>
                </a:cubicBezTo>
                <a:cubicBezTo>
                  <a:pt x="7" y="88"/>
                  <a:pt x="7" y="88"/>
                  <a:pt x="7" y="88"/>
                </a:cubicBezTo>
                <a:close/>
                <a:moveTo>
                  <a:pt x="128" y="23"/>
                </a:moveTo>
                <a:cubicBezTo>
                  <a:pt x="128" y="23"/>
                  <a:pt x="128" y="23"/>
                  <a:pt x="128" y="23"/>
                </a:cubicBezTo>
                <a:cubicBezTo>
                  <a:pt x="128" y="23"/>
                  <a:pt x="128" y="23"/>
                  <a:pt x="128" y="23"/>
                </a:cubicBezTo>
                <a:close/>
                <a:moveTo>
                  <a:pt x="127" y="23"/>
                </a:moveTo>
                <a:cubicBezTo>
                  <a:pt x="127" y="23"/>
                  <a:pt x="127" y="23"/>
                  <a:pt x="127" y="23"/>
                </a:cubicBezTo>
                <a:close/>
                <a:moveTo>
                  <a:pt x="81" y="112"/>
                </a:moveTo>
                <a:cubicBezTo>
                  <a:pt x="73" y="112"/>
                  <a:pt x="64" y="109"/>
                  <a:pt x="58" y="103"/>
                </a:cubicBezTo>
                <a:cubicBezTo>
                  <a:pt x="51" y="95"/>
                  <a:pt x="47" y="84"/>
                  <a:pt x="50" y="73"/>
                </a:cubicBezTo>
                <a:cubicBezTo>
                  <a:pt x="53" y="61"/>
                  <a:pt x="62" y="52"/>
                  <a:pt x="74" y="49"/>
                </a:cubicBezTo>
                <a:cubicBezTo>
                  <a:pt x="85" y="47"/>
                  <a:pt x="96" y="50"/>
                  <a:pt x="104" y="58"/>
                </a:cubicBezTo>
                <a:cubicBezTo>
                  <a:pt x="111" y="66"/>
                  <a:pt x="115" y="77"/>
                  <a:pt x="112" y="88"/>
                </a:cubicBezTo>
                <a:cubicBezTo>
                  <a:pt x="110" y="100"/>
                  <a:pt x="100" y="109"/>
                  <a:pt x="88" y="112"/>
                </a:cubicBezTo>
                <a:cubicBezTo>
                  <a:pt x="86" y="112"/>
                  <a:pt x="83" y="112"/>
                  <a:pt x="81" y="112"/>
                </a:cubicBezTo>
                <a:close/>
                <a:moveTo>
                  <a:pt x="81" y="56"/>
                </a:moveTo>
                <a:cubicBezTo>
                  <a:pt x="79" y="56"/>
                  <a:pt x="77" y="56"/>
                  <a:pt x="75" y="56"/>
                </a:cubicBezTo>
                <a:cubicBezTo>
                  <a:pt x="66" y="58"/>
                  <a:pt x="59" y="66"/>
                  <a:pt x="57" y="75"/>
                </a:cubicBezTo>
                <a:cubicBezTo>
                  <a:pt x="55" y="83"/>
                  <a:pt x="58" y="92"/>
                  <a:pt x="64" y="98"/>
                </a:cubicBezTo>
                <a:cubicBezTo>
                  <a:pt x="70" y="104"/>
                  <a:pt x="78" y="106"/>
                  <a:pt x="87" y="104"/>
                </a:cubicBezTo>
                <a:cubicBezTo>
                  <a:pt x="87" y="104"/>
                  <a:pt x="87" y="104"/>
                  <a:pt x="87" y="104"/>
                </a:cubicBezTo>
                <a:cubicBezTo>
                  <a:pt x="96" y="102"/>
                  <a:pt x="103" y="95"/>
                  <a:pt x="105" y="86"/>
                </a:cubicBezTo>
                <a:cubicBezTo>
                  <a:pt x="107" y="78"/>
                  <a:pt x="104" y="69"/>
                  <a:pt x="98" y="63"/>
                </a:cubicBezTo>
                <a:cubicBezTo>
                  <a:pt x="94" y="58"/>
                  <a:pt x="87" y="56"/>
                  <a:pt x="81" y="5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8" name="Google Shape;4139;p89">
            <a:extLst>
              <a:ext uri="{FF2B5EF4-FFF2-40B4-BE49-F238E27FC236}">
                <a16:creationId xmlns:a16="http://schemas.microsoft.com/office/drawing/2014/main" id="{865C6A90-2A1D-4B8D-9537-429B0437AB3F}"/>
              </a:ext>
            </a:extLst>
          </p:cNvPr>
          <p:cNvSpPr/>
          <p:nvPr/>
        </p:nvSpPr>
        <p:spPr>
          <a:xfrm>
            <a:off x="4208462" y="4714875"/>
            <a:ext cx="747712" cy="469900"/>
          </a:xfrm>
          <a:custGeom>
            <a:avLst/>
            <a:gdLst/>
            <a:ahLst/>
            <a:cxnLst/>
            <a:rect l="l" t="t" r="r" b="b"/>
            <a:pathLst>
              <a:path w="170" h="107" extrusionOk="0">
                <a:moveTo>
                  <a:pt x="149" y="107"/>
                </a:moveTo>
                <a:cubicBezTo>
                  <a:pt x="21" y="107"/>
                  <a:pt x="21" y="107"/>
                  <a:pt x="21" y="107"/>
                </a:cubicBezTo>
                <a:cubicBezTo>
                  <a:pt x="10" y="107"/>
                  <a:pt x="0" y="97"/>
                  <a:pt x="0" y="85"/>
                </a:cubicBezTo>
                <a:cubicBezTo>
                  <a:pt x="0" y="21"/>
                  <a:pt x="0" y="21"/>
                  <a:pt x="0" y="21"/>
                </a:cubicBezTo>
                <a:cubicBezTo>
                  <a:pt x="0" y="10"/>
                  <a:pt x="10" y="0"/>
                  <a:pt x="21" y="0"/>
                </a:cubicBezTo>
                <a:cubicBezTo>
                  <a:pt x="149" y="0"/>
                  <a:pt x="149" y="0"/>
                  <a:pt x="149" y="0"/>
                </a:cubicBezTo>
                <a:cubicBezTo>
                  <a:pt x="160" y="0"/>
                  <a:pt x="170" y="10"/>
                  <a:pt x="170" y="21"/>
                </a:cubicBezTo>
                <a:cubicBezTo>
                  <a:pt x="170" y="85"/>
                  <a:pt x="170" y="85"/>
                  <a:pt x="170" y="85"/>
                </a:cubicBezTo>
                <a:cubicBezTo>
                  <a:pt x="170" y="97"/>
                  <a:pt x="160" y="107"/>
                  <a:pt x="149" y="107"/>
                </a:cubicBezTo>
                <a:close/>
                <a:moveTo>
                  <a:pt x="21" y="7"/>
                </a:moveTo>
                <a:cubicBezTo>
                  <a:pt x="13" y="7"/>
                  <a:pt x="7" y="13"/>
                  <a:pt x="7" y="21"/>
                </a:cubicBezTo>
                <a:cubicBezTo>
                  <a:pt x="7" y="85"/>
                  <a:pt x="7" y="85"/>
                  <a:pt x="7" y="85"/>
                </a:cubicBezTo>
                <a:cubicBezTo>
                  <a:pt x="7" y="93"/>
                  <a:pt x="13" y="100"/>
                  <a:pt x="21" y="100"/>
                </a:cubicBezTo>
                <a:cubicBezTo>
                  <a:pt x="149" y="100"/>
                  <a:pt x="149" y="100"/>
                  <a:pt x="149" y="100"/>
                </a:cubicBezTo>
                <a:cubicBezTo>
                  <a:pt x="157" y="100"/>
                  <a:pt x="163" y="93"/>
                  <a:pt x="163" y="85"/>
                </a:cubicBezTo>
                <a:cubicBezTo>
                  <a:pt x="163" y="21"/>
                  <a:pt x="163" y="21"/>
                  <a:pt x="163" y="21"/>
                </a:cubicBezTo>
                <a:cubicBezTo>
                  <a:pt x="163" y="13"/>
                  <a:pt x="157" y="7"/>
                  <a:pt x="149" y="7"/>
                </a:cubicBezTo>
                <a:lnTo>
                  <a:pt x="21" y="7"/>
                </a:lnTo>
                <a:close/>
                <a:moveTo>
                  <a:pt x="146" y="90"/>
                </a:moveTo>
                <a:cubicBezTo>
                  <a:pt x="145" y="90"/>
                  <a:pt x="144" y="90"/>
                  <a:pt x="144" y="89"/>
                </a:cubicBezTo>
                <a:cubicBezTo>
                  <a:pt x="106" y="58"/>
                  <a:pt x="106" y="58"/>
                  <a:pt x="106" y="58"/>
                </a:cubicBezTo>
                <a:cubicBezTo>
                  <a:pt x="87" y="73"/>
                  <a:pt x="87" y="73"/>
                  <a:pt x="87" y="73"/>
                </a:cubicBezTo>
                <a:cubicBezTo>
                  <a:pt x="86" y="74"/>
                  <a:pt x="84" y="74"/>
                  <a:pt x="83" y="73"/>
                </a:cubicBezTo>
                <a:cubicBezTo>
                  <a:pt x="63" y="58"/>
                  <a:pt x="63" y="58"/>
                  <a:pt x="63" y="58"/>
                </a:cubicBezTo>
                <a:cubicBezTo>
                  <a:pt x="26" y="89"/>
                  <a:pt x="26" y="89"/>
                  <a:pt x="26" y="89"/>
                </a:cubicBezTo>
                <a:cubicBezTo>
                  <a:pt x="24" y="90"/>
                  <a:pt x="22" y="90"/>
                  <a:pt x="21" y="89"/>
                </a:cubicBezTo>
                <a:cubicBezTo>
                  <a:pt x="20" y="87"/>
                  <a:pt x="20" y="85"/>
                  <a:pt x="22" y="84"/>
                </a:cubicBezTo>
                <a:cubicBezTo>
                  <a:pt x="58" y="54"/>
                  <a:pt x="58" y="54"/>
                  <a:pt x="58" y="54"/>
                </a:cubicBezTo>
                <a:cubicBezTo>
                  <a:pt x="22" y="26"/>
                  <a:pt x="22" y="26"/>
                  <a:pt x="22" y="26"/>
                </a:cubicBezTo>
                <a:cubicBezTo>
                  <a:pt x="20" y="24"/>
                  <a:pt x="20" y="22"/>
                  <a:pt x="21" y="21"/>
                </a:cubicBezTo>
                <a:cubicBezTo>
                  <a:pt x="22" y="20"/>
                  <a:pt x="24" y="19"/>
                  <a:pt x="26" y="20"/>
                </a:cubicBezTo>
                <a:cubicBezTo>
                  <a:pt x="85" y="66"/>
                  <a:pt x="85" y="66"/>
                  <a:pt x="85" y="66"/>
                </a:cubicBezTo>
                <a:cubicBezTo>
                  <a:pt x="144" y="20"/>
                  <a:pt x="144" y="20"/>
                  <a:pt x="144" y="20"/>
                </a:cubicBezTo>
                <a:cubicBezTo>
                  <a:pt x="145" y="19"/>
                  <a:pt x="147" y="20"/>
                  <a:pt x="148" y="21"/>
                </a:cubicBezTo>
                <a:cubicBezTo>
                  <a:pt x="150" y="22"/>
                  <a:pt x="149" y="24"/>
                  <a:pt x="148" y="26"/>
                </a:cubicBezTo>
                <a:cubicBezTo>
                  <a:pt x="112" y="54"/>
                  <a:pt x="112" y="54"/>
                  <a:pt x="112" y="54"/>
                </a:cubicBezTo>
                <a:cubicBezTo>
                  <a:pt x="148" y="84"/>
                  <a:pt x="148" y="84"/>
                  <a:pt x="148" y="84"/>
                </a:cubicBezTo>
                <a:cubicBezTo>
                  <a:pt x="149" y="85"/>
                  <a:pt x="149" y="87"/>
                  <a:pt x="148" y="89"/>
                </a:cubicBezTo>
                <a:cubicBezTo>
                  <a:pt x="148" y="90"/>
                  <a:pt x="147" y="90"/>
                  <a:pt x="146" y="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9" name="Google Shape;4140;p89">
            <a:extLst>
              <a:ext uri="{FF2B5EF4-FFF2-40B4-BE49-F238E27FC236}">
                <a16:creationId xmlns:a16="http://schemas.microsoft.com/office/drawing/2014/main" id="{79B5204D-9F41-4DD5-AE91-A62605F65C2D}"/>
              </a:ext>
            </a:extLst>
          </p:cNvPr>
          <p:cNvSpPr/>
          <p:nvPr/>
        </p:nvSpPr>
        <p:spPr>
          <a:xfrm>
            <a:off x="7242175" y="1577975"/>
            <a:ext cx="730250" cy="638175"/>
          </a:xfrm>
          <a:custGeom>
            <a:avLst/>
            <a:gdLst/>
            <a:ahLst/>
            <a:cxnLst/>
            <a:rect l="l" t="t" r="r" b="b"/>
            <a:pathLst>
              <a:path w="166" h="145" extrusionOk="0">
                <a:moveTo>
                  <a:pt x="147" y="145"/>
                </a:moveTo>
                <a:cubicBezTo>
                  <a:pt x="19" y="145"/>
                  <a:pt x="19" y="145"/>
                  <a:pt x="19" y="145"/>
                </a:cubicBezTo>
                <a:cubicBezTo>
                  <a:pt x="9" y="145"/>
                  <a:pt x="0" y="136"/>
                  <a:pt x="0" y="125"/>
                </a:cubicBezTo>
                <a:cubicBezTo>
                  <a:pt x="0" y="94"/>
                  <a:pt x="0" y="94"/>
                  <a:pt x="0" y="94"/>
                </a:cubicBezTo>
                <a:cubicBezTo>
                  <a:pt x="0" y="92"/>
                  <a:pt x="2" y="90"/>
                  <a:pt x="4" y="90"/>
                </a:cubicBezTo>
                <a:cubicBezTo>
                  <a:pt x="6" y="90"/>
                  <a:pt x="7" y="92"/>
                  <a:pt x="7" y="94"/>
                </a:cubicBezTo>
                <a:cubicBezTo>
                  <a:pt x="7" y="125"/>
                  <a:pt x="7" y="125"/>
                  <a:pt x="7" y="125"/>
                </a:cubicBezTo>
                <a:cubicBezTo>
                  <a:pt x="7" y="132"/>
                  <a:pt x="13" y="137"/>
                  <a:pt x="19" y="137"/>
                </a:cubicBezTo>
                <a:cubicBezTo>
                  <a:pt x="147" y="137"/>
                  <a:pt x="147" y="137"/>
                  <a:pt x="147" y="137"/>
                </a:cubicBezTo>
                <a:cubicBezTo>
                  <a:pt x="153" y="137"/>
                  <a:pt x="159" y="132"/>
                  <a:pt x="159" y="125"/>
                </a:cubicBezTo>
                <a:cubicBezTo>
                  <a:pt x="159" y="94"/>
                  <a:pt x="159" y="94"/>
                  <a:pt x="159" y="94"/>
                </a:cubicBezTo>
                <a:cubicBezTo>
                  <a:pt x="159" y="92"/>
                  <a:pt x="160" y="91"/>
                  <a:pt x="162" y="91"/>
                </a:cubicBezTo>
                <a:cubicBezTo>
                  <a:pt x="164" y="91"/>
                  <a:pt x="166" y="92"/>
                  <a:pt x="166" y="94"/>
                </a:cubicBezTo>
                <a:cubicBezTo>
                  <a:pt x="166" y="125"/>
                  <a:pt x="166" y="125"/>
                  <a:pt x="166" y="125"/>
                </a:cubicBezTo>
                <a:cubicBezTo>
                  <a:pt x="166" y="136"/>
                  <a:pt x="157" y="145"/>
                  <a:pt x="147" y="145"/>
                </a:cubicBezTo>
                <a:close/>
                <a:moveTo>
                  <a:pt x="90" y="104"/>
                </a:moveTo>
                <a:cubicBezTo>
                  <a:pt x="76" y="104"/>
                  <a:pt x="76" y="104"/>
                  <a:pt x="76" y="104"/>
                </a:cubicBezTo>
                <a:cubicBezTo>
                  <a:pt x="71" y="104"/>
                  <a:pt x="67" y="99"/>
                  <a:pt x="67" y="93"/>
                </a:cubicBezTo>
                <a:cubicBezTo>
                  <a:pt x="67" y="77"/>
                  <a:pt x="67" y="77"/>
                  <a:pt x="67" y="77"/>
                </a:cubicBezTo>
                <a:cubicBezTo>
                  <a:pt x="67" y="72"/>
                  <a:pt x="71" y="67"/>
                  <a:pt x="76" y="67"/>
                </a:cubicBezTo>
                <a:cubicBezTo>
                  <a:pt x="90" y="67"/>
                  <a:pt x="90" y="67"/>
                  <a:pt x="90" y="67"/>
                </a:cubicBezTo>
                <a:cubicBezTo>
                  <a:pt x="95" y="67"/>
                  <a:pt x="99" y="72"/>
                  <a:pt x="99" y="77"/>
                </a:cubicBezTo>
                <a:cubicBezTo>
                  <a:pt x="99" y="93"/>
                  <a:pt x="99" y="93"/>
                  <a:pt x="99" y="93"/>
                </a:cubicBezTo>
                <a:cubicBezTo>
                  <a:pt x="99" y="99"/>
                  <a:pt x="95" y="104"/>
                  <a:pt x="90" y="104"/>
                </a:cubicBezTo>
                <a:close/>
                <a:moveTo>
                  <a:pt x="76" y="74"/>
                </a:moveTo>
                <a:cubicBezTo>
                  <a:pt x="75" y="74"/>
                  <a:pt x="74" y="76"/>
                  <a:pt x="74" y="77"/>
                </a:cubicBezTo>
                <a:cubicBezTo>
                  <a:pt x="74" y="93"/>
                  <a:pt x="74" y="93"/>
                  <a:pt x="74" y="93"/>
                </a:cubicBezTo>
                <a:cubicBezTo>
                  <a:pt x="74" y="95"/>
                  <a:pt x="75" y="96"/>
                  <a:pt x="76" y="96"/>
                </a:cubicBezTo>
                <a:cubicBezTo>
                  <a:pt x="90" y="96"/>
                  <a:pt x="90" y="96"/>
                  <a:pt x="90" y="96"/>
                </a:cubicBezTo>
                <a:cubicBezTo>
                  <a:pt x="91" y="96"/>
                  <a:pt x="92" y="95"/>
                  <a:pt x="92" y="93"/>
                </a:cubicBezTo>
                <a:cubicBezTo>
                  <a:pt x="92" y="77"/>
                  <a:pt x="92" y="77"/>
                  <a:pt x="92" y="77"/>
                </a:cubicBezTo>
                <a:cubicBezTo>
                  <a:pt x="92" y="76"/>
                  <a:pt x="91" y="74"/>
                  <a:pt x="90" y="74"/>
                </a:cubicBezTo>
                <a:lnTo>
                  <a:pt x="76" y="74"/>
                </a:lnTo>
                <a:close/>
                <a:moveTo>
                  <a:pt x="147" y="89"/>
                </a:moveTo>
                <a:cubicBezTo>
                  <a:pt x="109" y="89"/>
                  <a:pt x="109" y="89"/>
                  <a:pt x="109" y="89"/>
                </a:cubicBezTo>
                <a:cubicBezTo>
                  <a:pt x="107" y="89"/>
                  <a:pt x="106" y="87"/>
                  <a:pt x="106" y="85"/>
                </a:cubicBezTo>
                <a:cubicBezTo>
                  <a:pt x="106" y="83"/>
                  <a:pt x="107" y="82"/>
                  <a:pt x="109" y="82"/>
                </a:cubicBezTo>
                <a:cubicBezTo>
                  <a:pt x="147" y="82"/>
                  <a:pt x="147" y="82"/>
                  <a:pt x="147" y="82"/>
                </a:cubicBezTo>
                <a:cubicBezTo>
                  <a:pt x="153" y="82"/>
                  <a:pt x="159" y="76"/>
                  <a:pt x="159" y="70"/>
                </a:cubicBezTo>
                <a:cubicBezTo>
                  <a:pt x="159" y="45"/>
                  <a:pt x="159" y="45"/>
                  <a:pt x="159" y="45"/>
                </a:cubicBezTo>
                <a:cubicBezTo>
                  <a:pt x="159" y="39"/>
                  <a:pt x="153" y="33"/>
                  <a:pt x="147" y="33"/>
                </a:cubicBezTo>
                <a:cubicBezTo>
                  <a:pt x="19" y="33"/>
                  <a:pt x="19" y="33"/>
                  <a:pt x="19" y="33"/>
                </a:cubicBezTo>
                <a:cubicBezTo>
                  <a:pt x="13" y="33"/>
                  <a:pt x="7" y="39"/>
                  <a:pt x="7" y="45"/>
                </a:cubicBezTo>
                <a:cubicBezTo>
                  <a:pt x="7" y="70"/>
                  <a:pt x="7" y="70"/>
                  <a:pt x="7" y="70"/>
                </a:cubicBezTo>
                <a:cubicBezTo>
                  <a:pt x="7" y="76"/>
                  <a:pt x="13" y="82"/>
                  <a:pt x="19" y="82"/>
                </a:cubicBezTo>
                <a:cubicBezTo>
                  <a:pt x="57" y="82"/>
                  <a:pt x="57" y="82"/>
                  <a:pt x="57" y="82"/>
                </a:cubicBezTo>
                <a:cubicBezTo>
                  <a:pt x="59" y="82"/>
                  <a:pt x="61" y="83"/>
                  <a:pt x="61" y="85"/>
                </a:cubicBezTo>
                <a:cubicBezTo>
                  <a:pt x="61" y="87"/>
                  <a:pt x="59" y="89"/>
                  <a:pt x="57" y="89"/>
                </a:cubicBezTo>
                <a:cubicBezTo>
                  <a:pt x="19" y="89"/>
                  <a:pt x="19" y="89"/>
                  <a:pt x="19" y="89"/>
                </a:cubicBezTo>
                <a:cubicBezTo>
                  <a:pt x="9" y="89"/>
                  <a:pt x="0" y="80"/>
                  <a:pt x="0" y="70"/>
                </a:cubicBezTo>
                <a:cubicBezTo>
                  <a:pt x="0" y="45"/>
                  <a:pt x="0" y="45"/>
                  <a:pt x="0" y="45"/>
                </a:cubicBezTo>
                <a:cubicBezTo>
                  <a:pt x="0" y="35"/>
                  <a:pt x="9" y="26"/>
                  <a:pt x="19" y="26"/>
                </a:cubicBezTo>
                <a:cubicBezTo>
                  <a:pt x="147" y="26"/>
                  <a:pt x="147" y="26"/>
                  <a:pt x="147" y="26"/>
                </a:cubicBezTo>
                <a:cubicBezTo>
                  <a:pt x="157" y="26"/>
                  <a:pt x="166" y="35"/>
                  <a:pt x="166" y="45"/>
                </a:cubicBezTo>
                <a:cubicBezTo>
                  <a:pt x="166" y="72"/>
                  <a:pt x="166" y="72"/>
                  <a:pt x="166" y="72"/>
                </a:cubicBezTo>
                <a:cubicBezTo>
                  <a:pt x="166" y="73"/>
                  <a:pt x="166" y="74"/>
                  <a:pt x="166" y="74"/>
                </a:cubicBezTo>
                <a:cubicBezTo>
                  <a:pt x="163" y="83"/>
                  <a:pt x="156" y="89"/>
                  <a:pt x="147" y="89"/>
                </a:cubicBezTo>
                <a:close/>
                <a:moveTo>
                  <a:pt x="111" y="20"/>
                </a:moveTo>
                <a:cubicBezTo>
                  <a:pt x="109" y="20"/>
                  <a:pt x="107" y="18"/>
                  <a:pt x="107" y="16"/>
                </a:cubicBezTo>
                <a:cubicBezTo>
                  <a:pt x="107" y="11"/>
                  <a:pt x="102" y="8"/>
                  <a:pt x="97" y="8"/>
                </a:cubicBezTo>
                <a:cubicBezTo>
                  <a:pt x="69" y="8"/>
                  <a:pt x="69" y="8"/>
                  <a:pt x="69" y="8"/>
                </a:cubicBezTo>
                <a:cubicBezTo>
                  <a:pt x="64" y="8"/>
                  <a:pt x="59" y="11"/>
                  <a:pt x="59" y="16"/>
                </a:cubicBezTo>
                <a:cubicBezTo>
                  <a:pt x="59" y="18"/>
                  <a:pt x="57" y="20"/>
                  <a:pt x="55" y="20"/>
                </a:cubicBezTo>
                <a:cubicBezTo>
                  <a:pt x="53" y="20"/>
                  <a:pt x="52" y="18"/>
                  <a:pt x="52" y="16"/>
                </a:cubicBezTo>
                <a:cubicBezTo>
                  <a:pt x="52" y="7"/>
                  <a:pt x="60" y="0"/>
                  <a:pt x="69" y="0"/>
                </a:cubicBezTo>
                <a:cubicBezTo>
                  <a:pt x="97" y="0"/>
                  <a:pt x="97" y="0"/>
                  <a:pt x="97" y="0"/>
                </a:cubicBezTo>
                <a:cubicBezTo>
                  <a:pt x="106" y="0"/>
                  <a:pt x="114" y="7"/>
                  <a:pt x="114" y="16"/>
                </a:cubicBezTo>
                <a:cubicBezTo>
                  <a:pt x="114" y="18"/>
                  <a:pt x="113" y="20"/>
                  <a:pt x="111" y="2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0" name="Google Shape;4141;p89">
            <a:extLst>
              <a:ext uri="{FF2B5EF4-FFF2-40B4-BE49-F238E27FC236}">
                <a16:creationId xmlns:a16="http://schemas.microsoft.com/office/drawing/2014/main" id="{6E1E2BD3-D64E-42C1-8C1E-581F95DBA58D}"/>
              </a:ext>
            </a:extLst>
          </p:cNvPr>
          <p:cNvSpPr/>
          <p:nvPr/>
        </p:nvSpPr>
        <p:spPr>
          <a:xfrm>
            <a:off x="4235450" y="1516062"/>
            <a:ext cx="698500" cy="814387"/>
          </a:xfrm>
          <a:custGeom>
            <a:avLst/>
            <a:gdLst/>
            <a:ahLst/>
            <a:cxnLst/>
            <a:rect l="l" t="t" r="r" b="b"/>
            <a:pathLst>
              <a:path w="159" h="185" extrusionOk="0">
                <a:moveTo>
                  <a:pt x="92" y="185"/>
                </a:moveTo>
                <a:cubicBezTo>
                  <a:pt x="66" y="185"/>
                  <a:pt x="66" y="185"/>
                  <a:pt x="66" y="185"/>
                </a:cubicBezTo>
                <a:cubicBezTo>
                  <a:pt x="64" y="185"/>
                  <a:pt x="62" y="184"/>
                  <a:pt x="62" y="182"/>
                </a:cubicBezTo>
                <a:cubicBezTo>
                  <a:pt x="62" y="180"/>
                  <a:pt x="64" y="178"/>
                  <a:pt x="66" y="178"/>
                </a:cubicBezTo>
                <a:cubicBezTo>
                  <a:pt x="92" y="178"/>
                  <a:pt x="92" y="178"/>
                  <a:pt x="92" y="178"/>
                </a:cubicBezTo>
                <a:cubicBezTo>
                  <a:pt x="93" y="178"/>
                  <a:pt x="95" y="180"/>
                  <a:pt x="95" y="182"/>
                </a:cubicBezTo>
                <a:cubicBezTo>
                  <a:pt x="95" y="184"/>
                  <a:pt x="93" y="185"/>
                  <a:pt x="92" y="185"/>
                </a:cubicBezTo>
                <a:close/>
                <a:moveTo>
                  <a:pt x="99" y="173"/>
                </a:moveTo>
                <a:cubicBezTo>
                  <a:pt x="59" y="173"/>
                  <a:pt x="59" y="173"/>
                  <a:pt x="59" y="173"/>
                </a:cubicBezTo>
                <a:cubicBezTo>
                  <a:pt x="57" y="173"/>
                  <a:pt x="55" y="172"/>
                  <a:pt x="55" y="170"/>
                </a:cubicBezTo>
                <a:cubicBezTo>
                  <a:pt x="55" y="168"/>
                  <a:pt x="57" y="166"/>
                  <a:pt x="59" y="166"/>
                </a:cubicBezTo>
                <a:cubicBezTo>
                  <a:pt x="99" y="166"/>
                  <a:pt x="99" y="166"/>
                  <a:pt x="99" y="166"/>
                </a:cubicBezTo>
                <a:cubicBezTo>
                  <a:pt x="101" y="166"/>
                  <a:pt x="102" y="168"/>
                  <a:pt x="102" y="170"/>
                </a:cubicBezTo>
                <a:cubicBezTo>
                  <a:pt x="102" y="172"/>
                  <a:pt x="101" y="173"/>
                  <a:pt x="99" y="173"/>
                </a:cubicBezTo>
                <a:close/>
                <a:moveTo>
                  <a:pt x="78" y="160"/>
                </a:moveTo>
                <a:cubicBezTo>
                  <a:pt x="71" y="160"/>
                  <a:pt x="64" y="160"/>
                  <a:pt x="63" y="160"/>
                </a:cubicBezTo>
                <a:cubicBezTo>
                  <a:pt x="63" y="160"/>
                  <a:pt x="63" y="160"/>
                  <a:pt x="63" y="160"/>
                </a:cubicBezTo>
                <a:cubicBezTo>
                  <a:pt x="56" y="160"/>
                  <a:pt x="53" y="158"/>
                  <a:pt x="51" y="151"/>
                </a:cubicBezTo>
                <a:cubicBezTo>
                  <a:pt x="51" y="149"/>
                  <a:pt x="50" y="146"/>
                  <a:pt x="50" y="143"/>
                </a:cubicBezTo>
                <a:cubicBezTo>
                  <a:pt x="50" y="140"/>
                  <a:pt x="50" y="136"/>
                  <a:pt x="49" y="134"/>
                </a:cubicBezTo>
                <a:cubicBezTo>
                  <a:pt x="43" y="124"/>
                  <a:pt x="40" y="117"/>
                  <a:pt x="34" y="107"/>
                </a:cubicBezTo>
                <a:cubicBezTo>
                  <a:pt x="29" y="97"/>
                  <a:pt x="24" y="82"/>
                  <a:pt x="27" y="68"/>
                </a:cubicBezTo>
                <a:cubicBezTo>
                  <a:pt x="32" y="51"/>
                  <a:pt x="51" y="33"/>
                  <a:pt x="78" y="33"/>
                </a:cubicBezTo>
                <a:cubicBezTo>
                  <a:pt x="106" y="33"/>
                  <a:pt x="124" y="51"/>
                  <a:pt x="129" y="68"/>
                </a:cubicBezTo>
                <a:cubicBezTo>
                  <a:pt x="132" y="82"/>
                  <a:pt x="127" y="97"/>
                  <a:pt x="122" y="107"/>
                </a:cubicBezTo>
                <a:cubicBezTo>
                  <a:pt x="117" y="117"/>
                  <a:pt x="113" y="124"/>
                  <a:pt x="108" y="134"/>
                </a:cubicBezTo>
                <a:cubicBezTo>
                  <a:pt x="106" y="136"/>
                  <a:pt x="106" y="140"/>
                  <a:pt x="106" y="143"/>
                </a:cubicBezTo>
                <a:cubicBezTo>
                  <a:pt x="106" y="146"/>
                  <a:pt x="106" y="149"/>
                  <a:pt x="105" y="151"/>
                </a:cubicBezTo>
                <a:cubicBezTo>
                  <a:pt x="104" y="158"/>
                  <a:pt x="100" y="160"/>
                  <a:pt x="93" y="160"/>
                </a:cubicBezTo>
                <a:cubicBezTo>
                  <a:pt x="93" y="160"/>
                  <a:pt x="86" y="160"/>
                  <a:pt x="78" y="160"/>
                </a:cubicBezTo>
                <a:close/>
                <a:moveTo>
                  <a:pt x="63" y="153"/>
                </a:moveTo>
                <a:cubicBezTo>
                  <a:pt x="64" y="153"/>
                  <a:pt x="92" y="153"/>
                  <a:pt x="93" y="153"/>
                </a:cubicBezTo>
                <a:cubicBezTo>
                  <a:pt x="98" y="153"/>
                  <a:pt x="98" y="153"/>
                  <a:pt x="98" y="150"/>
                </a:cubicBezTo>
                <a:cubicBezTo>
                  <a:pt x="99" y="148"/>
                  <a:pt x="99" y="146"/>
                  <a:pt x="99" y="143"/>
                </a:cubicBezTo>
                <a:cubicBezTo>
                  <a:pt x="99" y="139"/>
                  <a:pt x="99" y="134"/>
                  <a:pt x="102" y="130"/>
                </a:cubicBezTo>
                <a:cubicBezTo>
                  <a:pt x="107" y="121"/>
                  <a:pt x="111" y="114"/>
                  <a:pt x="116" y="104"/>
                </a:cubicBezTo>
                <a:cubicBezTo>
                  <a:pt x="120" y="97"/>
                  <a:pt x="125" y="83"/>
                  <a:pt x="122" y="70"/>
                </a:cubicBezTo>
                <a:cubicBezTo>
                  <a:pt x="118" y="55"/>
                  <a:pt x="102" y="40"/>
                  <a:pt x="78" y="40"/>
                </a:cubicBezTo>
                <a:cubicBezTo>
                  <a:pt x="55" y="40"/>
                  <a:pt x="38" y="55"/>
                  <a:pt x="34" y="70"/>
                </a:cubicBezTo>
                <a:cubicBezTo>
                  <a:pt x="31" y="83"/>
                  <a:pt x="37" y="97"/>
                  <a:pt x="41" y="104"/>
                </a:cubicBezTo>
                <a:cubicBezTo>
                  <a:pt x="46" y="114"/>
                  <a:pt x="49" y="121"/>
                  <a:pt x="55" y="130"/>
                </a:cubicBezTo>
                <a:cubicBezTo>
                  <a:pt x="57" y="134"/>
                  <a:pt x="57" y="139"/>
                  <a:pt x="57" y="143"/>
                </a:cubicBezTo>
                <a:cubicBezTo>
                  <a:pt x="57" y="146"/>
                  <a:pt x="57" y="148"/>
                  <a:pt x="58" y="150"/>
                </a:cubicBezTo>
                <a:cubicBezTo>
                  <a:pt x="59" y="153"/>
                  <a:pt x="59" y="153"/>
                  <a:pt x="63" y="153"/>
                </a:cubicBezTo>
                <a:cubicBezTo>
                  <a:pt x="63" y="153"/>
                  <a:pt x="63" y="153"/>
                  <a:pt x="63" y="153"/>
                </a:cubicBezTo>
                <a:close/>
                <a:moveTo>
                  <a:pt x="17" y="85"/>
                </a:moveTo>
                <a:cubicBezTo>
                  <a:pt x="4" y="85"/>
                  <a:pt x="4" y="85"/>
                  <a:pt x="4" y="85"/>
                </a:cubicBezTo>
                <a:cubicBezTo>
                  <a:pt x="2" y="85"/>
                  <a:pt x="0" y="83"/>
                  <a:pt x="0" y="81"/>
                </a:cubicBezTo>
                <a:cubicBezTo>
                  <a:pt x="0" y="79"/>
                  <a:pt x="2" y="78"/>
                  <a:pt x="4" y="78"/>
                </a:cubicBezTo>
                <a:cubicBezTo>
                  <a:pt x="17" y="78"/>
                  <a:pt x="17" y="78"/>
                  <a:pt x="17" y="78"/>
                </a:cubicBezTo>
                <a:cubicBezTo>
                  <a:pt x="19" y="78"/>
                  <a:pt x="21" y="79"/>
                  <a:pt x="21" y="81"/>
                </a:cubicBezTo>
                <a:cubicBezTo>
                  <a:pt x="21" y="83"/>
                  <a:pt x="19" y="85"/>
                  <a:pt x="17" y="85"/>
                </a:cubicBezTo>
                <a:close/>
                <a:moveTo>
                  <a:pt x="155" y="82"/>
                </a:moveTo>
                <a:cubicBezTo>
                  <a:pt x="139" y="82"/>
                  <a:pt x="139" y="82"/>
                  <a:pt x="139" y="82"/>
                </a:cubicBezTo>
                <a:cubicBezTo>
                  <a:pt x="137" y="82"/>
                  <a:pt x="135" y="81"/>
                  <a:pt x="135" y="79"/>
                </a:cubicBezTo>
                <a:cubicBezTo>
                  <a:pt x="135" y="77"/>
                  <a:pt x="137" y="75"/>
                  <a:pt x="139" y="75"/>
                </a:cubicBezTo>
                <a:cubicBezTo>
                  <a:pt x="155" y="75"/>
                  <a:pt x="155" y="75"/>
                  <a:pt x="155" y="75"/>
                </a:cubicBezTo>
                <a:cubicBezTo>
                  <a:pt x="157" y="75"/>
                  <a:pt x="159" y="77"/>
                  <a:pt x="159" y="79"/>
                </a:cubicBezTo>
                <a:cubicBezTo>
                  <a:pt x="159" y="81"/>
                  <a:pt x="157" y="82"/>
                  <a:pt x="155" y="82"/>
                </a:cubicBezTo>
                <a:close/>
                <a:moveTo>
                  <a:pt x="47" y="79"/>
                </a:moveTo>
                <a:cubicBezTo>
                  <a:pt x="47" y="79"/>
                  <a:pt x="46" y="79"/>
                  <a:pt x="46" y="79"/>
                </a:cubicBezTo>
                <a:cubicBezTo>
                  <a:pt x="44" y="79"/>
                  <a:pt x="43" y="77"/>
                  <a:pt x="44" y="75"/>
                </a:cubicBezTo>
                <a:cubicBezTo>
                  <a:pt x="47" y="62"/>
                  <a:pt x="60" y="50"/>
                  <a:pt x="80" y="50"/>
                </a:cubicBezTo>
                <a:cubicBezTo>
                  <a:pt x="80" y="50"/>
                  <a:pt x="80" y="50"/>
                  <a:pt x="80" y="50"/>
                </a:cubicBezTo>
                <a:cubicBezTo>
                  <a:pt x="82" y="50"/>
                  <a:pt x="84" y="51"/>
                  <a:pt x="84" y="53"/>
                </a:cubicBezTo>
                <a:cubicBezTo>
                  <a:pt x="84" y="55"/>
                  <a:pt x="82" y="57"/>
                  <a:pt x="80" y="57"/>
                </a:cubicBezTo>
                <a:cubicBezTo>
                  <a:pt x="64" y="57"/>
                  <a:pt x="53" y="67"/>
                  <a:pt x="50" y="77"/>
                </a:cubicBezTo>
                <a:cubicBezTo>
                  <a:pt x="50" y="78"/>
                  <a:pt x="49" y="79"/>
                  <a:pt x="47" y="79"/>
                </a:cubicBezTo>
                <a:close/>
                <a:moveTo>
                  <a:pt x="122" y="42"/>
                </a:moveTo>
                <a:cubicBezTo>
                  <a:pt x="122" y="42"/>
                  <a:pt x="121" y="41"/>
                  <a:pt x="120" y="41"/>
                </a:cubicBezTo>
                <a:cubicBezTo>
                  <a:pt x="119" y="39"/>
                  <a:pt x="119" y="37"/>
                  <a:pt x="120" y="36"/>
                </a:cubicBezTo>
                <a:cubicBezTo>
                  <a:pt x="132" y="24"/>
                  <a:pt x="132" y="24"/>
                  <a:pt x="132" y="24"/>
                </a:cubicBezTo>
                <a:cubicBezTo>
                  <a:pt x="133" y="23"/>
                  <a:pt x="135" y="23"/>
                  <a:pt x="137" y="24"/>
                </a:cubicBezTo>
                <a:cubicBezTo>
                  <a:pt x="138" y="25"/>
                  <a:pt x="138" y="28"/>
                  <a:pt x="137" y="29"/>
                </a:cubicBezTo>
                <a:cubicBezTo>
                  <a:pt x="125" y="41"/>
                  <a:pt x="125" y="41"/>
                  <a:pt x="125" y="41"/>
                </a:cubicBezTo>
                <a:cubicBezTo>
                  <a:pt x="124" y="41"/>
                  <a:pt x="123" y="42"/>
                  <a:pt x="122" y="42"/>
                </a:cubicBezTo>
                <a:close/>
                <a:moveTo>
                  <a:pt x="35" y="42"/>
                </a:moveTo>
                <a:cubicBezTo>
                  <a:pt x="34" y="42"/>
                  <a:pt x="33" y="41"/>
                  <a:pt x="32" y="41"/>
                </a:cubicBezTo>
                <a:cubicBezTo>
                  <a:pt x="21" y="29"/>
                  <a:pt x="21" y="29"/>
                  <a:pt x="21" y="29"/>
                </a:cubicBezTo>
                <a:cubicBezTo>
                  <a:pt x="19" y="28"/>
                  <a:pt x="19" y="25"/>
                  <a:pt x="21" y="24"/>
                </a:cubicBezTo>
                <a:cubicBezTo>
                  <a:pt x="22" y="23"/>
                  <a:pt x="24" y="23"/>
                  <a:pt x="26" y="24"/>
                </a:cubicBezTo>
                <a:cubicBezTo>
                  <a:pt x="37" y="36"/>
                  <a:pt x="37" y="36"/>
                  <a:pt x="37" y="36"/>
                </a:cubicBezTo>
                <a:cubicBezTo>
                  <a:pt x="39" y="37"/>
                  <a:pt x="39" y="39"/>
                  <a:pt x="37" y="41"/>
                </a:cubicBezTo>
                <a:cubicBezTo>
                  <a:pt x="37" y="41"/>
                  <a:pt x="36" y="42"/>
                  <a:pt x="35" y="42"/>
                </a:cubicBezTo>
                <a:close/>
                <a:moveTo>
                  <a:pt x="78" y="26"/>
                </a:moveTo>
                <a:cubicBezTo>
                  <a:pt x="76" y="26"/>
                  <a:pt x="75" y="25"/>
                  <a:pt x="75" y="23"/>
                </a:cubicBezTo>
                <a:cubicBezTo>
                  <a:pt x="75" y="3"/>
                  <a:pt x="75" y="3"/>
                  <a:pt x="75" y="3"/>
                </a:cubicBezTo>
                <a:cubicBezTo>
                  <a:pt x="75" y="1"/>
                  <a:pt x="76" y="0"/>
                  <a:pt x="78" y="0"/>
                </a:cubicBezTo>
                <a:cubicBezTo>
                  <a:pt x="80" y="0"/>
                  <a:pt x="82" y="1"/>
                  <a:pt x="82" y="3"/>
                </a:cubicBezTo>
                <a:cubicBezTo>
                  <a:pt x="82" y="23"/>
                  <a:pt x="82" y="23"/>
                  <a:pt x="82" y="23"/>
                </a:cubicBezTo>
                <a:cubicBezTo>
                  <a:pt x="82" y="25"/>
                  <a:pt x="80" y="26"/>
                  <a:pt x="78" y="2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51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212786" y="283274"/>
            <a:ext cx="10760014" cy="523220"/>
          </a:xfrm>
          <a:prstGeom prst="rect">
            <a:avLst/>
          </a:prstGeom>
        </p:spPr>
        <p:txBody>
          <a:bodyPr wrap="square">
            <a:spAutoFit/>
          </a:bodyPr>
          <a:lstStyle/>
          <a:p>
            <a:pPr algn="ctr"/>
            <a:r>
              <a:rPr lang="en-US" sz="2800" b="1" dirty="0">
                <a:latin typeface="Arial" panose="020B0604020202020204" pitchFamily="34" charset="0"/>
                <a:cs typeface="Arial" panose="020B0604020202020204" pitchFamily="34" charset="0"/>
              </a:rPr>
              <a:t>RECOMMENDATIONS </a:t>
            </a:r>
            <a:endParaRPr lang="en-US" sz="2800" dirty="0">
              <a:solidFill>
                <a:srgbClr val="1E8035"/>
              </a:solidFill>
              <a:latin typeface="Segoe UI" panose="020B0502040204020203" pitchFamily="34" charset="0"/>
              <a:cs typeface="Segoe UI" panose="020B0502040204020203" pitchFamily="34" charset="0"/>
            </a:endParaRPr>
          </a:p>
        </p:txBody>
      </p: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 y="900019"/>
            <a:ext cx="12191999" cy="5096058"/>
          </a:xfrm>
        </p:spPr>
        <p:txBody>
          <a:bodyPr>
            <a:noAutofit/>
          </a:bodyPr>
          <a:lstStyle/>
          <a:p>
            <a:pPr lvl="0" algn="just">
              <a:lnSpc>
                <a:spcPct val="112000"/>
              </a:lnSpc>
              <a:spcBef>
                <a:spcPts val="600"/>
              </a:spcBef>
              <a:buFont typeface="Wingdings" panose="05000000000000000000" pitchFamily="2" charset="2"/>
              <a:buChar char="Ø"/>
            </a:pPr>
            <a:r>
              <a:rPr lang="en-GB" dirty="0">
                <a:latin typeface="Arial" panose="020B0604020202020204" pitchFamily="34" charset="0"/>
                <a:cs typeface="Arial" panose="020B0604020202020204" pitchFamily="34" charset="0"/>
              </a:rPr>
              <a:t>Requires to be reviewed</a:t>
            </a:r>
          </a:p>
          <a:p>
            <a:pPr lvl="0" algn="just">
              <a:lnSpc>
                <a:spcPct val="112000"/>
              </a:lnSpc>
              <a:spcBef>
                <a:spcPts val="600"/>
              </a:spcBef>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lvl="0" algn="just">
              <a:lnSpc>
                <a:spcPct val="112000"/>
              </a:lnSpc>
              <a:spcBef>
                <a:spcPts val="600"/>
              </a:spcBef>
              <a:buFont typeface="Wingdings" panose="05000000000000000000" pitchFamily="2" charset="2"/>
              <a:buChar char="Ø"/>
            </a:pPr>
            <a:r>
              <a:rPr lang="en-GB" dirty="0">
                <a:latin typeface="Arial" panose="020B0604020202020204" pitchFamily="34" charset="0"/>
                <a:cs typeface="Arial" panose="020B0604020202020204" pitchFamily="34" charset="0"/>
              </a:rPr>
              <a:t>Implementation Status </a:t>
            </a:r>
          </a:p>
          <a:p>
            <a:pPr lvl="0" algn="just">
              <a:lnSpc>
                <a:spcPct val="112000"/>
              </a:lnSpc>
              <a:spcBef>
                <a:spcPts val="600"/>
              </a:spcBef>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lvl="0" algn="just">
              <a:lnSpc>
                <a:spcPct val="112000"/>
              </a:lnSpc>
              <a:spcBef>
                <a:spcPts val="600"/>
              </a:spcBef>
              <a:buFont typeface="Wingdings" panose="05000000000000000000" pitchFamily="2" charset="2"/>
              <a:buChar char="Ø"/>
            </a:pPr>
            <a:r>
              <a:rPr lang="en-GB" dirty="0">
                <a:latin typeface="Arial" panose="020B0604020202020204" pitchFamily="34" charset="0"/>
                <a:cs typeface="Arial" panose="020B0604020202020204" pitchFamily="34" charset="0"/>
              </a:rPr>
              <a:t>Report submitted to the Specialised Technical Committee on Social Development, Labour and Employment </a:t>
            </a:r>
          </a:p>
          <a:p>
            <a:pPr marL="0" lvl="0" indent="0">
              <a:lnSpc>
                <a:spcPct val="112000"/>
              </a:lnSpc>
              <a:spcBef>
                <a:spcPts val="600"/>
              </a:spcBef>
              <a:buNone/>
            </a:pPr>
            <a:endParaRPr lang="en-GB" b="1" dirty="0">
              <a:latin typeface="Arial" panose="020B0604020202020204" pitchFamily="34" charset="0"/>
              <a:cs typeface="Arial" panose="020B0604020202020204" pitchFamily="34" charset="0"/>
            </a:endParaRPr>
          </a:p>
        </p:txBody>
      </p:sp>
      <p:sp>
        <p:nvSpPr>
          <p:cNvPr id="11" name="Google Shape;4125;p89">
            <a:extLst>
              <a:ext uri="{FF2B5EF4-FFF2-40B4-BE49-F238E27FC236}">
                <a16:creationId xmlns:a16="http://schemas.microsoft.com/office/drawing/2014/main" id="{16FD44CB-280F-4746-B60B-6D37C53C8496}"/>
              </a:ext>
            </a:extLst>
          </p:cNvPr>
          <p:cNvSpPr txBox="1"/>
          <p:nvPr/>
        </p:nvSpPr>
        <p:spPr>
          <a:xfrm>
            <a:off x="8220626" y="75450"/>
            <a:ext cx="2755989" cy="1142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00"/>
              <a:buFont typeface="Open Sans"/>
              <a:buNone/>
            </a:pPr>
            <a:endParaRPr sz="1400" dirty="0"/>
          </a:p>
        </p:txBody>
      </p:sp>
      <p:sp>
        <p:nvSpPr>
          <p:cNvPr id="12" name="Google Shape;4127;p89">
            <a:extLst>
              <a:ext uri="{FF2B5EF4-FFF2-40B4-BE49-F238E27FC236}">
                <a16:creationId xmlns:a16="http://schemas.microsoft.com/office/drawing/2014/main" id="{94195B76-2090-41CF-B182-811BDABF6A5D}"/>
              </a:ext>
            </a:extLst>
          </p:cNvPr>
          <p:cNvSpPr txBox="1"/>
          <p:nvPr/>
        </p:nvSpPr>
        <p:spPr>
          <a:xfrm>
            <a:off x="14210312" y="4864893"/>
            <a:ext cx="2178050" cy="8778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700"/>
              <a:buFont typeface="Open Sans"/>
              <a:buNone/>
            </a:pPr>
            <a:endParaRPr dirty="0"/>
          </a:p>
        </p:txBody>
      </p:sp>
      <p:sp>
        <p:nvSpPr>
          <p:cNvPr id="14" name="Google Shape;4129;p89">
            <a:extLst>
              <a:ext uri="{FF2B5EF4-FFF2-40B4-BE49-F238E27FC236}">
                <a16:creationId xmlns:a16="http://schemas.microsoft.com/office/drawing/2014/main" id="{FDC983F3-4671-4627-BE8E-2742DFDC17D7}"/>
              </a:ext>
            </a:extLst>
          </p:cNvPr>
          <p:cNvSpPr txBox="1"/>
          <p:nvPr/>
        </p:nvSpPr>
        <p:spPr>
          <a:xfrm>
            <a:off x="542853" y="31888"/>
            <a:ext cx="3204359" cy="877887"/>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buSzPts val="1700"/>
              <a:buFont typeface="Open Sans"/>
              <a:buNone/>
            </a:pPr>
            <a:endParaRPr sz="1400" dirty="0"/>
          </a:p>
        </p:txBody>
      </p:sp>
      <p:sp>
        <p:nvSpPr>
          <p:cNvPr id="21" name="Google Shape;4139;p89">
            <a:extLst>
              <a:ext uri="{FF2B5EF4-FFF2-40B4-BE49-F238E27FC236}">
                <a16:creationId xmlns:a16="http://schemas.microsoft.com/office/drawing/2014/main" id="{C46DF8B2-13A6-459D-B2E3-43340EC9578F}"/>
              </a:ext>
            </a:extLst>
          </p:cNvPr>
          <p:cNvSpPr/>
          <p:nvPr/>
        </p:nvSpPr>
        <p:spPr>
          <a:xfrm>
            <a:off x="4208462" y="4714875"/>
            <a:ext cx="747712" cy="469900"/>
          </a:xfrm>
          <a:custGeom>
            <a:avLst/>
            <a:gdLst/>
            <a:ahLst/>
            <a:cxnLst/>
            <a:rect l="l" t="t" r="r" b="b"/>
            <a:pathLst>
              <a:path w="170" h="107" extrusionOk="0">
                <a:moveTo>
                  <a:pt x="149" y="107"/>
                </a:moveTo>
                <a:cubicBezTo>
                  <a:pt x="21" y="107"/>
                  <a:pt x="21" y="107"/>
                  <a:pt x="21" y="107"/>
                </a:cubicBezTo>
                <a:cubicBezTo>
                  <a:pt x="10" y="107"/>
                  <a:pt x="0" y="97"/>
                  <a:pt x="0" y="85"/>
                </a:cubicBezTo>
                <a:cubicBezTo>
                  <a:pt x="0" y="21"/>
                  <a:pt x="0" y="21"/>
                  <a:pt x="0" y="21"/>
                </a:cubicBezTo>
                <a:cubicBezTo>
                  <a:pt x="0" y="10"/>
                  <a:pt x="10" y="0"/>
                  <a:pt x="21" y="0"/>
                </a:cubicBezTo>
                <a:cubicBezTo>
                  <a:pt x="149" y="0"/>
                  <a:pt x="149" y="0"/>
                  <a:pt x="149" y="0"/>
                </a:cubicBezTo>
                <a:cubicBezTo>
                  <a:pt x="160" y="0"/>
                  <a:pt x="170" y="10"/>
                  <a:pt x="170" y="21"/>
                </a:cubicBezTo>
                <a:cubicBezTo>
                  <a:pt x="170" y="85"/>
                  <a:pt x="170" y="85"/>
                  <a:pt x="170" y="85"/>
                </a:cubicBezTo>
                <a:cubicBezTo>
                  <a:pt x="170" y="97"/>
                  <a:pt x="160" y="107"/>
                  <a:pt x="149" y="107"/>
                </a:cubicBezTo>
                <a:close/>
                <a:moveTo>
                  <a:pt x="21" y="7"/>
                </a:moveTo>
                <a:cubicBezTo>
                  <a:pt x="13" y="7"/>
                  <a:pt x="7" y="13"/>
                  <a:pt x="7" y="21"/>
                </a:cubicBezTo>
                <a:cubicBezTo>
                  <a:pt x="7" y="85"/>
                  <a:pt x="7" y="85"/>
                  <a:pt x="7" y="85"/>
                </a:cubicBezTo>
                <a:cubicBezTo>
                  <a:pt x="7" y="93"/>
                  <a:pt x="13" y="100"/>
                  <a:pt x="21" y="100"/>
                </a:cubicBezTo>
                <a:cubicBezTo>
                  <a:pt x="149" y="100"/>
                  <a:pt x="149" y="100"/>
                  <a:pt x="149" y="100"/>
                </a:cubicBezTo>
                <a:cubicBezTo>
                  <a:pt x="157" y="100"/>
                  <a:pt x="163" y="93"/>
                  <a:pt x="163" y="85"/>
                </a:cubicBezTo>
                <a:cubicBezTo>
                  <a:pt x="163" y="21"/>
                  <a:pt x="163" y="21"/>
                  <a:pt x="163" y="21"/>
                </a:cubicBezTo>
                <a:cubicBezTo>
                  <a:pt x="163" y="13"/>
                  <a:pt x="157" y="7"/>
                  <a:pt x="149" y="7"/>
                </a:cubicBezTo>
                <a:lnTo>
                  <a:pt x="21" y="7"/>
                </a:lnTo>
                <a:close/>
                <a:moveTo>
                  <a:pt x="146" y="90"/>
                </a:moveTo>
                <a:cubicBezTo>
                  <a:pt x="145" y="90"/>
                  <a:pt x="144" y="90"/>
                  <a:pt x="144" y="89"/>
                </a:cubicBezTo>
                <a:cubicBezTo>
                  <a:pt x="106" y="58"/>
                  <a:pt x="106" y="58"/>
                  <a:pt x="106" y="58"/>
                </a:cubicBezTo>
                <a:cubicBezTo>
                  <a:pt x="87" y="73"/>
                  <a:pt x="87" y="73"/>
                  <a:pt x="87" y="73"/>
                </a:cubicBezTo>
                <a:cubicBezTo>
                  <a:pt x="86" y="74"/>
                  <a:pt x="84" y="74"/>
                  <a:pt x="83" y="73"/>
                </a:cubicBezTo>
                <a:cubicBezTo>
                  <a:pt x="63" y="58"/>
                  <a:pt x="63" y="58"/>
                  <a:pt x="63" y="58"/>
                </a:cubicBezTo>
                <a:cubicBezTo>
                  <a:pt x="26" y="89"/>
                  <a:pt x="26" y="89"/>
                  <a:pt x="26" y="89"/>
                </a:cubicBezTo>
                <a:cubicBezTo>
                  <a:pt x="24" y="90"/>
                  <a:pt x="22" y="90"/>
                  <a:pt x="21" y="89"/>
                </a:cubicBezTo>
                <a:cubicBezTo>
                  <a:pt x="20" y="87"/>
                  <a:pt x="20" y="85"/>
                  <a:pt x="22" y="84"/>
                </a:cubicBezTo>
                <a:cubicBezTo>
                  <a:pt x="58" y="54"/>
                  <a:pt x="58" y="54"/>
                  <a:pt x="58" y="54"/>
                </a:cubicBezTo>
                <a:cubicBezTo>
                  <a:pt x="22" y="26"/>
                  <a:pt x="22" y="26"/>
                  <a:pt x="22" y="26"/>
                </a:cubicBezTo>
                <a:cubicBezTo>
                  <a:pt x="20" y="24"/>
                  <a:pt x="20" y="22"/>
                  <a:pt x="21" y="21"/>
                </a:cubicBezTo>
                <a:cubicBezTo>
                  <a:pt x="22" y="20"/>
                  <a:pt x="24" y="19"/>
                  <a:pt x="26" y="20"/>
                </a:cubicBezTo>
                <a:cubicBezTo>
                  <a:pt x="85" y="66"/>
                  <a:pt x="85" y="66"/>
                  <a:pt x="85" y="66"/>
                </a:cubicBezTo>
                <a:cubicBezTo>
                  <a:pt x="144" y="20"/>
                  <a:pt x="144" y="20"/>
                  <a:pt x="144" y="20"/>
                </a:cubicBezTo>
                <a:cubicBezTo>
                  <a:pt x="145" y="19"/>
                  <a:pt x="147" y="20"/>
                  <a:pt x="148" y="21"/>
                </a:cubicBezTo>
                <a:cubicBezTo>
                  <a:pt x="150" y="22"/>
                  <a:pt x="149" y="24"/>
                  <a:pt x="148" y="26"/>
                </a:cubicBezTo>
                <a:cubicBezTo>
                  <a:pt x="112" y="54"/>
                  <a:pt x="112" y="54"/>
                  <a:pt x="112" y="54"/>
                </a:cubicBezTo>
                <a:cubicBezTo>
                  <a:pt x="148" y="84"/>
                  <a:pt x="148" y="84"/>
                  <a:pt x="148" y="84"/>
                </a:cubicBezTo>
                <a:cubicBezTo>
                  <a:pt x="149" y="85"/>
                  <a:pt x="149" y="87"/>
                  <a:pt x="148" y="89"/>
                </a:cubicBezTo>
                <a:cubicBezTo>
                  <a:pt x="148" y="90"/>
                  <a:pt x="147" y="90"/>
                  <a:pt x="146" y="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 name="Google Shape;4142;p89">
            <a:extLst>
              <a:ext uri="{FF2B5EF4-FFF2-40B4-BE49-F238E27FC236}">
                <a16:creationId xmlns:a16="http://schemas.microsoft.com/office/drawing/2014/main" id="{5A02AA59-A742-4798-A8B2-C3F982891020}"/>
              </a:ext>
            </a:extLst>
          </p:cNvPr>
          <p:cNvSpPr txBox="1"/>
          <p:nvPr/>
        </p:nvSpPr>
        <p:spPr>
          <a:xfrm>
            <a:off x="768782" y="18564"/>
            <a:ext cx="3289390" cy="6700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B39C85"/>
              </a:buClr>
              <a:buSzPts val="2600"/>
              <a:buFont typeface="Open Sans"/>
              <a:buNone/>
            </a:pPr>
            <a:endParaRPr dirty="0"/>
          </a:p>
        </p:txBody>
      </p:sp>
      <p:sp>
        <p:nvSpPr>
          <p:cNvPr id="24" name="Google Shape;4144;p89">
            <a:extLst>
              <a:ext uri="{FF2B5EF4-FFF2-40B4-BE49-F238E27FC236}">
                <a16:creationId xmlns:a16="http://schemas.microsoft.com/office/drawing/2014/main" id="{7F104219-9AB8-4645-9472-51F49439B455}"/>
              </a:ext>
            </a:extLst>
          </p:cNvPr>
          <p:cNvSpPr txBox="1"/>
          <p:nvPr/>
        </p:nvSpPr>
        <p:spPr>
          <a:xfrm>
            <a:off x="13884707" y="1639886"/>
            <a:ext cx="2829261" cy="5667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06E73"/>
              </a:buClr>
              <a:buSzPts val="2600"/>
              <a:buFont typeface="Open Sans"/>
              <a:buNone/>
            </a:pPr>
            <a:endParaRPr dirty="0"/>
          </a:p>
        </p:txBody>
      </p:sp>
      <p:sp>
        <p:nvSpPr>
          <p:cNvPr id="25" name="Google Shape;4145;p89">
            <a:extLst>
              <a:ext uri="{FF2B5EF4-FFF2-40B4-BE49-F238E27FC236}">
                <a16:creationId xmlns:a16="http://schemas.microsoft.com/office/drawing/2014/main" id="{415F8970-B89E-4F0E-8C3B-9F5CF5A9196D}"/>
              </a:ext>
            </a:extLst>
          </p:cNvPr>
          <p:cNvSpPr txBox="1"/>
          <p:nvPr/>
        </p:nvSpPr>
        <p:spPr>
          <a:xfrm>
            <a:off x="9288920" y="4021931"/>
            <a:ext cx="2412542" cy="5667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3B424D"/>
              </a:buClr>
              <a:buSzPts val="2600"/>
              <a:buFont typeface="Open Sans"/>
              <a:buNone/>
            </a:pPr>
            <a:endParaRPr dirty="0"/>
          </a:p>
        </p:txBody>
      </p:sp>
      <p:sp>
        <p:nvSpPr>
          <p:cNvPr id="37" name="Google Shape;4138;p89">
            <a:extLst>
              <a:ext uri="{FF2B5EF4-FFF2-40B4-BE49-F238E27FC236}">
                <a16:creationId xmlns:a16="http://schemas.microsoft.com/office/drawing/2014/main" id="{C30643ED-4AE2-44BA-B8E7-5049D2400CBC}"/>
              </a:ext>
            </a:extLst>
          </p:cNvPr>
          <p:cNvSpPr/>
          <p:nvPr/>
        </p:nvSpPr>
        <p:spPr>
          <a:xfrm>
            <a:off x="7250112" y="4595812"/>
            <a:ext cx="712787" cy="708025"/>
          </a:xfrm>
          <a:custGeom>
            <a:avLst/>
            <a:gdLst/>
            <a:ahLst/>
            <a:cxnLst/>
            <a:rect l="l" t="t" r="r" b="b"/>
            <a:pathLst>
              <a:path w="162" h="161" extrusionOk="0">
                <a:moveTo>
                  <a:pt x="89" y="161"/>
                </a:moveTo>
                <a:cubicBezTo>
                  <a:pt x="73" y="161"/>
                  <a:pt x="73" y="161"/>
                  <a:pt x="73" y="161"/>
                </a:cubicBezTo>
                <a:cubicBezTo>
                  <a:pt x="70" y="161"/>
                  <a:pt x="67" y="158"/>
                  <a:pt x="66" y="155"/>
                </a:cubicBezTo>
                <a:cubicBezTo>
                  <a:pt x="64" y="139"/>
                  <a:pt x="64" y="139"/>
                  <a:pt x="64" y="139"/>
                </a:cubicBezTo>
                <a:cubicBezTo>
                  <a:pt x="64" y="139"/>
                  <a:pt x="63" y="138"/>
                  <a:pt x="63" y="138"/>
                </a:cubicBezTo>
                <a:cubicBezTo>
                  <a:pt x="59" y="137"/>
                  <a:pt x="56" y="136"/>
                  <a:pt x="53" y="134"/>
                </a:cubicBezTo>
                <a:cubicBezTo>
                  <a:pt x="53" y="134"/>
                  <a:pt x="52" y="134"/>
                  <a:pt x="52" y="134"/>
                </a:cubicBezTo>
                <a:cubicBezTo>
                  <a:pt x="39" y="144"/>
                  <a:pt x="39" y="144"/>
                  <a:pt x="39" y="144"/>
                </a:cubicBezTo>
                <a:cubicBezTo>
                  <a:pt x="36" y="146"/>
                  <a:pt x="32" y="145"/>
                  <a:pt x="30" y="143"/>
                </a:cubicBezTo>
                <a:cubicBezTo>
                  <a:pt x="18" y="132"/>
                  <a:pt x="18" y="132"/>
                  <a:pt x="18" y="132"/>
                </a:cubicBezTo>
                <a:cubicBezTo>
                  <a:pt x="16" y="129"/>
                  <a:pt x="16" y="125"/>
                  <a:pt x="18" y="123"/>
                </a:cubicBezTo>
                <a:cubicBezTo>
                  <a:pt x="27" y="110"/>
                  <a:pt x="27" y="110"/>
                  <a:pt x="27" y="110"/>
                </a:cubicBezTo>
                <a:cubicBezTo>
                  <a:pt x="28" y="109"/>
                  <a:pt x="28" y="109"/>
                  <a:pt x="27" y="108"/>
                </a:cubicBezTo>
                <a:cubicBezTo>
                  <a:pt x="26" y="105"/>
                  <a:pt x="25" y="102"/>
                  <a:pt x="24" y="99"/>
                </a:cubicBezTo>
                <a:cubicBezTo>
                  <a:pt x="23" y="98"/>
                  <a:pt x="23" y="98"/>
                  <a:pt x="22" y="98"/>
                </a:cubicBezTo>
                <a:cubicBezTo>
                  <a:pt x="6" y="95"/>
                  <a:pt x="6" y="95"/>
                  <a:pt x="6" y="95"/>
                </a:cubicBezTo>
                <a:cubicBezTo>
                  <a:pt x="3" y="95"/>
                  <a:pt x="0" y="92"/>
                  <a:pt x="0" y="88"/>
                </a:cubicBezTo>
                <a:cubicBezTo>
                  <a:pt x="0" y="73"/>
                  <a:pt x="0" y="73"/>
                  <a:pt x="0" y="73"/>
                </a:cubicBezTo>
                <a:cubicBezTo>
                  <a:pt x="0" y="69"/>
                  <a:pt x="3" y="66"/>
                  <a:pt x="6" y="66"/>
                </a:cubicBezTo>
                <a:cubicBezTo>
                  <a:pt x="22" y="63"/>
                  <a:pt x="22" y="63"/>
                  <a:pt x="22" y="63"/>
                </a:cubicBezTo>
                <a:cubicBezTo>
                  <a:pt x="23" y="63"/>
                  <a:pt x="23" y="63"/>
                  <a:pt x="24" y="62"/>
                </a:cubicBezTo>
                <a:cubicBezTo>
                  <a:pt x="25" y="59"/>
                  <a:pt x="26" y="56"/>
                  <a:pt x="27" y="53"/>
                </a:cubicBezTo>
                <a:cubicBezTo>
                  <a:pt x="28" y="52"/>
                  <a:pt x="28" y="51"/>
                  <a:pt x="27" y="51"/>
                </a:cubicBezTo>
                <a:cubicBezTo>
                  <a:pt x="18" y="38"/>
                  <a:pt x="18" y="38"/>
                  <a:pt x="18" y="38"/>
                </a:cubicBezTo>
                <a:cubicBezTo>
                  <a:pt x="16" y="35"/>
                  <a:pt x="16" y="31"/>
                  <a:pt x="18" y="29"/>
                </a:cubicBezTo>
                <a:cubicBezTo>
                  <a:pt x="30" y="18"/>
                  <a:pt x="30" y="18"/>
                  <a:pt x="30" y="18"/>
                </a:cubicBezTo>
                <a:cubicBezTo>
                  <a:pt x="32" y="16"/>
                  <a:pt x="36" y="15"/>
                  <a:pt x="39" y="17"/>
                </a:cubicBezTo>
                <a:cubicBezTo>
                  <a:pt x="52" y="27"/>
                  <a:pt x="52" y="27"/>
                  <a:pt x="52" y="27"/>
                </a:cubicBezTo>
                <a:cubicBezTo>
                  <a:pt x="52" y="27"/>
                  <a:pt x="53" y="27"/>
                  <a:pt x="53" y="27"/>
                </a:cubicBezTo>
                <a:cubicBezTo>
                  <a:pt x="56" y="25"/>
                  <a:pt x="59" y="24"/>
                  <a:pt x="63" y="23"/>
                </a:cubicBezTo>
                <a:cubicBezTo>
                  <a:pt x="63" y="23"/>
                  <a:pt x="64" y="22"/>
                  <a:pt x="64" y="22"/>
                </a:cubicBezTo>
                <a:cubicBezTo>
                  <a:pt x="66" y="6"/>
                  <a:pt x="66" y="6"/>
                  <a:pt x="66" y="6"/>
                </a:cubicBezTo>
                <a:cubicBezTo>
                  <a:pt x="67" y="2"/>
                  <a:pt x="70" y="0"/>
                  <a:pt x="73" y="0"/>
                </a:cubicBezTo>
                <a:cubicBezTo>
                  <a:pt x="89" y="0"/>
                  <a:pt x="89" y="0"/>
                  <a:pt x="89" y="0"/>
                </a:cubicBezTo>
                <a:cubicBezTo>
                  <a:pt x="92" y="0"/>
                  <a:pt x="95" y="2"/>
                  <a:pt x="96" y="6"/>
                </a:cubicBezTo>
                <a:cubicBezTo>
                  <a:pt x="98" y="22"/>
                  <a:pt x="98" y="22"/>
                  <a:pt x="98" y="22"/>
                </a:cubicBezTo>
                <a:cubicBezTo>
                  <a:pt x="98" y="22"/>
                  <a:pt x="99" y="23"/>
                  <a:pt x="99" y="23"/>
                </a:cubicBezTo>
                <a:cubicBezTo>
                  <a:pt x="103" y="24"/>
                  <a:pt x="106" y="25"/>
                  <a:pt x="109" y="27"/>
                </a:cubicBezTo>
                <a:cubicBezTo>
                  <a:pt x="109" y="27"/>
                  <a:pt x="110" y="27"/>
                  <a:pt x="110" y="27"/>
                </a:cubicBezTo>
                <a:cubicBezTo>
                  <a:pt x="123" y="17"/>
                  <a:pt x="123" y="17"/>
                  <a:pt x="123" y="17"/>
                </a:cubicBezTo>
                <a:cubicBezTo>
                  <a:pt x="126" y="15"/>
                  <a:pt x="130" y="16"/>
                  <a:pt x="132" y="18"/>
                </a:cubicBezTo>
                <a:cubicBezTo>
                  <a:pt x="144" y="29"/>
                  <a:pt x="144" y="29"/>
                  <a:pt x="144" y="29"/>
                </a:cubicBezTo>
                <a:cubicBezTo>
                  <a:pt x="146" y="31"/>
                  <a:pt x="146" y="35"/>
                  <a:pt x="144" y="38"/>
                </a:cubicBezTo>
                <a:cubicBezTo>
                  <a:pt x="135" y="51"/>
                  <a:pt x="135" y="51"/>
                  <a:pt x="135" y="51"/>
                </a:cubicBezTo>
                <a:cubicBezTo>
                  <a:pt x="134" y="51"/>
                  <a:pt x="134" y="52"/>
                  <a:pt x="135" y="53"/>
                </a:cubicBezTo>
                <a:cubicBezTo>
                  <a:pt x="136" y="56"/>
                  <a:pt x="137" y="59"/>
                  <a:pt x="138" y="62"/>
                </a:cubicBezTo>
                <a:cubicBezTo>
                  <a:pt x="139" y="63"/>
                  <a:pt x="139" y="63"/>
                  <a:pt x="140" y="63"/>
                </a:cubicBezTo>
                <a:cubicBezTo>
                  <a:pt x="156" y="66"/>
                  <a:pt x="156" y="66"/>
                  <a:pt x="156" y="66"/>
                </a:cubicBezTo>
                <a:cubicBezTo>
                  <a:pt x="156" y="66"/>
                  <a:pt x="156" y="66"/>
                  <a:pt x="156" y="66"/>
                </a:cubicBezTo>
                <a:cubicBezTo>
                  <a:pt x="159" y="66"/>
                  <a:pt x="162" y="69"/>
                  <a:pt x="162" y="73"/>
                </a:cubicBezTo>
                <a:cubicBezTo>
                  <a:pt x="162" y="88"/>
                  <a:pt x="162" y="88"/>
                  <a:pt x="162" y="88"/>
                </a:cubicBezTo>
                <a:cubicBezTo>
                  <a:pt x="162" y="92"/>
                  <a:pt x="159" y="95"/>
                  <a:pt x="156" y="95"/>
                </a:cubicBezTo>
                <a:cubicBezTo>
                  <a:pt x="140" y="98"/>
                  <a:pt x="140" y="98"/>
                  <a:pt x="140" y="98"/>
                </a:cubicBezTo>
                <a:cubicBezTo>
                  <a:pt x="139" y="98"/>
                  <a:pt x="139" y="98"/>
                  <a:pt x="138" y="99"/>
                </a:cubicBezTo>
                <a:cubicBezTo>
                  <a:pt x="137" y="102"/>
                  <a:pt x="136" y="105"/>
                  <a:pt x="135" y="108"/>
                </a:cubicBezTo>
                <a:cubicBezTo>
                  <a:pt x="134" y="109"/>
                  <a:pt x="134" y="109"/>
                  <a:pt x="135" y="110"/>
                </a:cubicBezTo>
                <a:cubicBezTo>
                  <a:pt x="144" y="123"/>
                  <a:pt x="144" y="123"/>
                  <a:pt x="144" y="123"/>
                </a:cubicBezTo>
                <a:cubicBezTo>
                  <a:pt x="146" y="126"/>
                  <a:pt x="146" y="129"/>
                  <a:pt x="143" y="132"/>
                </a:cubicBezTo>
                <a:cubicBezTo>
                  <a:pt x="132" y="143"/>
                  <a:pt x="132" y="143"/>
                  <a:pt x="132" y="143"/>
                </a:cubicBezTo>
                <a:cubicBezTo>
                  <a:pt x="130" y="145"/>
                  <a:pt x="126" y="146"/>
                  <a:pt x="123" y="144"/>
                </a:cubicBezTo>
                <a:cubicBezTo>
                  <a:pt x="110" y="134"/>
                  <a:pt x="110" y="134"/>
                  <a:pt x="110" y="134"/>
                </a:cubicBezTo>
                <a:cubicBezTo>
                  <a:pt x="110" y="134"/>
                  <a:pt x="109" y="134"/>
                  <a:pt x="109" y="134"/>
                </a:cubicBezTo>
                <a:cubicBezTo>
                  <a:pt x="106" y="136"/>
                  <a:pt x="103" y="137"/>
                  <a:pt x="99" y="138"/>
                </a:cubicBezTo>
                <a:cubicBezTo>
                  <a:pt x="99" y="138"/>
                  <a:pt x="98" y="139"/>
                  <a:pt x="98" y="139"/>
                </a:cubicBezTo>
                <a:cubicBezTo>
                  <a:pt x="96" y="155"/>
                  <a:pt x="96" y="155"/>
                  <a:pt x="96" y="155"/>
                </a:cubicBezTo>
                <a:cubicBezTo>
                  <a:pt x="95" y="158"/>
                  <a:pt x="92" y="161"/>
                  <a:pt x="89" y="161"/>
                </a:cubicBezTo>
                <a:close/>
                <a:moveTo>
                  <a:pt x="73" y="154"/>
                </a:moveTo>
                <a:cubicBezTo>
                  <a:pt x="89" y="154"/>
                  <a:pt x="89" y="154"/>
                  <a:pt x="89" y="154"/>
                </a:cubicBezTo>
                <a:cubicBezTo>
                  <a:pt x="91" y="138"/>
                  <a:pt x="91" y="138"/>
                  <a:pt x="91" y="138"/>
                </a:cubicBezTo>
                <a:cubicBezTo>
                  <a:pt x="91" y="135"/>
                  <a:pt x="94" y="132"/>
                  <a:pt x="97" y="131"/>
                </a:cubicBezTo>
                <a:cubicBezTo>
                  <a:pt x="100" y="130"/>
                  <a:pt x="103" y="129"/>
                  <a:pt x="105" y="128"/>
                </a:cubicBezTo>
                <a:cubicBezTo>
                  <a:pt x="108" y="126"/>
                  <a:pt x="112" y="126"/>
                  <a:pt x="115" y="128"/>
                </a:cubicBezTo>
                <a:cubicBezTo>
                  <a:pt x="127" y="137"/>
                  <a:pt x="127" y="137"/>
                  <a:pt x="127" y="137"/>
                </a:cubicBezTo>
                <a:cubicBezTo>
                  <a:pt x="138" y="127"/>
                  <a:pt x="138" y="127"/>
                  <a:pt x="138" y="127"/>
                </a:cubicBezTo>
                <a:cubicBezTo>
                  <a:pt x="129" y="114"/>
                  <a:pt x="129" y="114"/>
                  <a:pt x="129" y="114"/>
                </a:cubicBezTo>
                <a:cubicBezTo>
                  <a:pt x="127" y="111"/>
                  <a:pt x="127" y="108"/>
                  <a:pt x="128" y="105"/>
                </a:cubicBezTo>
                <a:cubicBezTo>
                  <a:pt x="130" y="102"/>
                  <a:pt x="131" y="99"/>
                  <a:pt x="131" y="97"/>
                </a:cubicBezTo>
                <a:cubicBezTo>
                  <a:pt x="133" y="93"/>
                  <a:pt x="135" y="91"/>
                  <a:pt x="139" y="90"/>
                </a:cubicBezTo>
                <a:cubicBezTo>
                  <a:pt x="154" y="88"/>
                  <a:pt x="154" y="88"/>
                  <a:pt x="154" y="88"/>
                </a:cubicBezTo>
                <a:cubicBezTo>
                  <a:pt x="154" y="73"/>
                  <a:pt x="154" y="73"/>
                  <a:pt x="154" y="73"/>
                </a:cubicBezTo>
                <a:cubicBezTo>
                  <a:pt x="139" y="70"/>
                  <a:pt x="139" y="70"/>
                  <a:pt x="139" y="70"/>
                </a:cubicBezTo>
                <a:cubicBezTo>
                  <a:pt x="135" y="70"/>
                  <a:pt x="133" y="68"/>
                  <a:pt x="131" y="64"/>
                </a:cubicBezTo>
                <a:cubicBezTo>
                  <a:pt x="131" y="61"/>
                  <a:pt x="130" y="59"/>
                  <a:pt x="128" y="56"/>
                </a:cubicBezTo>
                <a:cubicBezTo>
                  <a:pt x="127" y="53"/>
                  <a:pt x="127" y="49"/>
                  <a:pt x="129" y="47"/>
                </a:cubicBezTo>
                <a:cubicBezTo>
                  <a:pt x="138" y="34"/>
                  <a:pt x="138" y="34"/>
                  <a:pt x="138" y="34"/>
                </a:cubicBezTo>
                <a:cubicBezTo>
                  <a:pt x="127" y="23"/>
                  <a:pt x="127" y="23"/>
                  <a:pt x="127" y="23"/>
                </a:cubicBezTo>
                <a:cubicBezTo>
                  <a:pt x="115" y="33"/>
                  <a:pt x="115" y="33"/>
                  <a:pt x="115" y="33"/>
                </a:cubicBezTo>
                <a:cubicBezTo>
                  <a:pt x="112" y="35"/>
                  <a:pt x="108" y="35"/>
                  <a:pt x="105" y="33"/>
                </a:cubicBezTo>
                <a:cubicBezTo>
                  <a:pt x="103" y="32"/>
                  <a:pt x="100" y="31"/>
                  <a:pt x="97" y="30"/>
                </a:cubicBezTo>
                <a:cubicBezTo>
                  <a:pt x="94" y="29"/>
                  <a:pt x="91" y="26"/>
                  <a:pt x="91" y="23"/>
                </a:cubicBezTo>
                <a:cubicBezTo>
                  <a:pt x="89" y="7"/>
                  <a:pt x="89" y="7"/>
                  <a:pt x="89" y="7"/>
                </a:cubicBezTo>
                <a:cubicBezTo>
                  <a:pt x="73" y="7"/>
                  <a:pt x="73" y="7"/>
                  <a:pt x="73" y="7"/>
                </a:cubicBezTo>
                <a:cubicBezTo>
                  <a:pt x="71" y="23"/>
                  <a:pt x="71" y="23"/>
                  <a:pt x="71" y="23"/>
                </a:cubicBezTo>
                <a:cubicBezTo>
                  <a:pt x="71" y="26"/>
                  <a:pt x="68" y="29"/>
                  <a:pt x="65" y="30"/>
                </a:cubicBezTo>
                <a:cubicBezTo>
                  <a:pt x="62" y="31"/>
                  <a:pt x="59" y="32"/>
                  <a:pt x="57" y="33"/>
                </a:cubicBezTo>
                <a:cubicBezTo>
                  <a:pt x="54" y="35"/>
                  <a:pt x="50" y="35"/>
                  <a:pt x="47" y="33"/>
                </a:cubicBezTo>
                <a:cubicBezTo>
                  <a:pt x="35" y="23"/>
                  <a:pt x="35" y="23"/>
                  <a:pt x="35" y="23"/>
                </a:cubicBezTo>
                <a:cubicBezTo>
                  <a:pt x="24" y="34"/>
                  <a:pt x="24" y="34"/>
                  <a:pt x="24" y="34"/>
                </a:cubicBezTo>
                <a:cubicBezTo>
                  <a:pt x="33" y="47"/>
                  <a:pt x="33" y="47"/>
                  <a:pt x="33" y="47"/>
                </a:cubicBezTo>
                <a:cubicBezTo>
                  <a:pt x="35" y="49"/>
                  <a:pt x="35" y="53"/>
                  <a:pt x="34" y="56"/>
                </a:cubicBezTo>
                <a:cubicBezTo>
                  <a:pt x="33" y="59"/>
                  <a:pt x="31" y="61"/>
                  <a:pt x="31" y="64"/>
                </a:cubicBezTo>
                <a:cubicBezTo>
                  <a:pt x="29" y="68"/>
                  <a:pt x="27" y="70"/>
                  <a:pt x="23" y="70"/>
                </a:cubicBezTo>
                <a:cubicBezTo>
                  <a:pt x="8" y="73"/>
                  <a:pt x="8" y="73"/>
                  <a:pt x="8" y="73"/>
                </a:cubicBezTo>
                <a:cubicBezTo>
                  <a:pt x="8" y="88"/>
                  <a:pt x="8" y="88"/>
                  <a:pt x="8" y="88"/>
                </a:cubicBezTo>
                <a:cubicBezTo>
                  <a:pt x="23" y="90"/>
                  <a:pt x="23" y="90"/>
                  <a:pt x="23" y="90"/>
                </a:cubicBezTo>
                <a:cubicBezTo>
                  <a:pt x="27" y="91"/>
                  <a:pt x="29" y="93"/>
                  <a:pt x="31" y="97"/>
                </a:cubicBezTo>
                <a:cubicBezTo>
                  <a:pt x="31" y="99"/>
                  <a:pt x="33" y="102"/>
                  <a:pt x="34" y="105"/>
                </a:cubicBezTo>
                <a:cubicBezTo>
                  <a:pt x="35" y="108"/>
                  <a:pt x="35" y="111"/>
                  <a:pt x="33" y="114"/>
                </a:cubicBezTo>
                <a:cubicBezTo>
                  <a:pt x="24" y="127"/>
                  <a:pt x="24" y="127"/>
                  <a:pt x="24" y="127"/>
                </a:cubicBezTo>
                <a:cubicBezTo>
                  <a:pt x="35" y="137"/>
                  <a:pt x="35" y="137"/>
                  <a:pt x="35" y="137"/>
                </a:cubicBezTo>
                <a:cubicBezTo>
                  <a:pt x="47" y="128"/>
                  <a:pt x="47" y="128"/>
                  <a:pt x="47" y="128"/>
                </a:cubicBezTo>
                <a:cubicBezTo>
                  <a:pt x="50" y="126"/>
                  <a:pt x="54" y="126"/>
                  <a:pt x="57" y="128"/>
                </a:cubicBezTo>
                <a:cubicBezTo>
                  <a:pt x="59" y="129"/>
                  <a:pt x="62" y="130"/>
                  <a:pt x="65" y="131"/>
                </a:cubicBezTo>
                <a:cubicBezTo>
                  <a:pt x="68" y="132"/>
                  <a:pt x="71" y="135"/>
                  <a:pt x="71" y="138"/>
                </a:cubicBezTo>
                <a:lnTo>
                  <a:pt x="73" y="154"/>
                </a:lnTo>
                <a:close/>
                <a:moveTo>
                  <a:pt x="24" y="127"/>
                </a:moveTo>
                <a:cubicBezTo>
                  <a:pt x="24" y="127"/>
                  <a:pt x="24" y="127"/>
                  <a:pt x="24" y="127"/>
                </a:cubicBezTo>
                <a:cubicBezTo>
                  <a:pt x="24" y="127"/>
                  <a:pt x="24" y="127"/>
                  <a:pt x="24" y="127"/>
                </a:cubicBezTo>
                <a:close/>
                <a:moveTo>
                  <a:pt x="138" y="127"/>
                </a:moveTo>
                <a:cubicBezTo>
                  <a:pt x="138" y="127"/>
                  <a:pt x="138" y="127"/>
                  <a:pt x="138" y="127"/>
                </a:cubicBezTo>
                <a:close/>
                <a:moveTo>
                  <a:pt x="154" y="88"/>
                </a:moveTo>
                <a:cubicBezTo>
                  <a:pt x="154" y="88"/>
                  <a:pt x="154" y="88"/>
                  <a:pt x="154" y="88"/>
                </a:cubicBezTo>
                <a:close/>
                <a:moveTo>
                  <a:pt x="8" y="88"/>
                </a:moveTo>
                <a:cubicBezTo>
                  <a:pt x="8" y="88"/>
                  <a:pt x="8" y="88"/>
                  <a:pt x="8" y="88"/>
                </a:cubicBezTo>
                <a:close/>
                <a:moveTo>
                  <a:pt x="155" y="88"/>
                </a:moveTo>
                <a:cubicBezTo>
                  <a:pt x="155" y="88"/>
                  <a:pt x="155" y="88"/>
                  <a:pt x="155" y="88"/>
                </a:cubicBezTo>
                <a:close/>
                <a:moveTo>
                  <a:pt x="7" y="88"/>
                </a:moveTo>
                <a:cubicBezTo>
                  <a:pt x="7" y="88"/>
                  <a:pt x="7" y="88"/>
                  <a:pt x="7" y="88"/>
                </a:cubicBezTo>
                <a:cubicBezTo>
                  <a:pt x="7" y="88"/>
                  <a:pt x="7" y="88"/>
                  <a:pt x="7" y="88"/>
                </a:cubicBezTo>
                <a:close/>
                <a:moveTo>
                  <a:pt x="128" y="23"/>
                </a:moveTo>
                <a:cubicBezTo>
                  <a:pt x="128" y="23"/>
                  <a:pt x="128" y="23"/>
                  <a:pt x="128" y="23"/>
                </a:cubicBezTo>
                <a:cubicBezTo>
                  <a:pt x="128" y="23"/>
                  <a:pt x="128" y="23"/>
                  <a:pt x="128" y="23"/>
                </a:cubicBezTo>
                <a:close/>
                <a:moveTo>
                  <a:pt x="127" y="23"/>
                </a:moveTo>
                <a:cubicBezTo>
                  <a:pt x="127" y="23"/>
                  <a:pt x="127" y="23"/>
                  <a:pt x="127" y="23"/>
                </a:cubicBezTo>
                <a:close/>
                <a:moveTo>
                  <a:pt x="81" y="112"/>
                </a:moveTo>
                <a:cubicBezTo>
                  <a:pt x="73" y="112"/>
                  <a:pt x="64" y="109"/>
                  <a:pt x="58" y="103"/>
                </a:cubicBezTo>
                <a:cubicBezTo>
                  <a:pt x="51" y="95"/>
                  <a:pt x="47" y="84"/>
                  <a:pt x="50" y="73"/>
                </a:cubicBezTo>
                <a:cubicBezTo>
                  <a:pt x="53" y="61"/>
                  <a:pt x="62" y="52"/>
                  <a:pt x="74" y="49"/>
                </a:cubicBezTo>
                <a:cubicBezTo>
                  <a:pt x="85" y="47"/>
                  <a:pt x="96" y="50"/>
                  <a:pt x="104" y="58"/>
                </a:cubicBezTo>
                <a:cubicBezTo>
                  <a:pt x="111" y="66"/>
                  <a:pt x="115" y="77"/>
                  <a:pt x="112" y="88"/>
                </a:cubicBezTo>
                <a:cubicBezTo>
                  <a:pt x="110" y="100"/>
                  <a:pt x="100" y="109"/>
                  <a:pt x="88" y="112"/>
                </a:cubicBezTo>
                <a:cubicBezTo>
                  <a:pt x="86" y="112"/>
                  <a:pt x="83" y="112"/>
                  <a:pt x="81" y="112"/>
                </a:cubicBezTo>
                <a:close/>
                <a:moveTo>
                  <a:pt x="81" y="56"/>
                </a:moveTo>
                <a:cubicBezTo>
                  <a:pt x="79" y="56"/>
                  <a:pt x="77" y="56"/>
                  <a:pt x="75" y="56"/>
                </a:cubicBezTo>
                <a:cubicBezTo>
                  <a:pt x="66" y="58"/>
                  <a:pt x="59" y="66"/>
                  <a:pt x="57" y="75"/>
                </a:cubicBezTo>
                <a:cubicBezTo>
                  <a:pt x="55" y="83"/>
                  <a:pt x="58" y="92"/>
                  <a:pt x="64" y="98"/>
                </a:cubicBezTo>
                <a:cubicBezTo>
                  <a:pt x="70" y="104"/>
                  <a:pt x="78" y="106"/>
                  <a:pt x="87" y="104"/>
                </a:cubicBezTo>
                <a:cubicBezTo>
                  <a:pt x="87" y="104"/>
                  <a:pt x="87" y="104"/>
                  <a:pt x="87" y="104"/>
                </a:cubicBezTo>
                <a:cubicBezTo>
                  <a:pt x="96" y="102"/>
                  <a:pt x="103" y="95"/>
                  <a:pt x="105" y="86"/>
                </a:cubicBezTo>
                <a:cubicBezTo>
                  <a:pt x="107" y="78"/>
                  <a:pt x="104" y="69"/>
                  <a:pt x="98" y="63"/>
                </a:cubicBezTo>
                <a:cubicBezTo>
                  <a:pt x="94" y="58"/>
                  <a:pt x="87" y="56"/>
                  <a:pt x="81" y="5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8" name="Google Shape;4139;p89">
            <a:extLst>
              <a:ext uri="{FF2B5EF4-FFF2-40B4-BE49-F238E27FC236}">
                <a16:creationId xmlns:a16="http://schemas.microsoft.com/office/drawing/2014/main" id="{865C6A90-2A1D-4B8D-9537-429B0437AB3F}"/>
              </a:ext>
            </a:extLst>
          </p:cNvPr>
          <p:cNvSpPr/>
          <p:nvPr/>
        </p:nvSpPr>
        <p:spPr>
          <a:xfrm>
            <a:off x="12740260" y="6858000"/>
            <a:ext cx="747712" cy="469900"/>
          </a:xfrm>
          <a:custGeom>
            <a:avLst/>
            <a:gdLst/>
            <a:ahLst/>
            <a:cxnLst/>
            <a:rect l="l" t="t" r="r" b="b"/>
            <a:pathLst>
              <a:path w="170" h="107" extrusionOk="0">
                <a:moveTo>
                  <a:pt x="149" y="107"/>
                </a:moveTo>
                <a:cubicBezTo>
                  <a:pt x="21" y="107"/>
                  <a:pt x="21" y="107"/>
                  <a:pt x="21" y="107"/>
                </a:cubicBezTo>
                <a:cubicBezTo>
                  <a:pt x="10" y="107"/>
                  <a:pt x="0" y="97"/>
                  <a:pt x="0" y="85"/>
                </a:cubicBezTo>
                <a:cubicBezTo>
                  <a:pt x="0" y="21"/>
                  <a:pt x="0" y="21"/>
                  <a:pt x="0" y="21"/>
                </a:cubicBezTo>
                <a:cubicBezTo>
                  <a:pt x="0" y="10"/>
                  <a:pt x="10" y="0"/>
                  <a:pt x="21" y="0"/>
                </a:cubicBezTo>
                <a:cubicBezTo>
                  <a:pt x="149" y="0"/>
                  <a:pt x="149" y="0"/>
                  <a:pt x="149" y="0"/>
                </a:cubicBezTo>
                <a:cubicBezTo>
                  <a:pt x="160" y="0"/>
                  <a:pt x="170" y="10"/>
                  <a:pt x="170" y="21"/>
                </a:cubicBezTo>
                <a:cubicBezTo>
                  <a:pt x="170" y="85"/>
                  <a:pt x="170" y="85"/>
                  <a:pt x="170" y="85"/>
                </a:cubicBezTo>
                <a:cubicBezTo>
                  <a:pt x="170" y="97"/>
                  <a:pt x="160" y="107"/>
                  <a:pt x="149" y="107"/>
                </a:cubicBezTo>
                <a:close/>
                <a:moveTo>
                  <a:pt x="21" y="7"/>
                </a:moveTo>
                <a:cubicBezTo>
                  <a:pt x="13" y="7"/>
                  <a:pt x="7" y="13"/>
                  <a:pt x="7" y="21"/>
                </a:cubicBezTo>
                <a:cubicBezTo>
                  <a:pt x="7" y="85"/>
                  <a:pt x="7" y="85"/>
                  <a:pt x="7" y="85"/>
                </a:cubicBezTo>
                <a:cubicBezTo>
                  <a:pt x="7" y="93"/>
                  <a:pt x="13" y="100"/>
                  <a:pt x="21" y="100"/>
                </a:cubicBezTo>
                <a:cubicBezTo>
                  <a:pt x="149" y="100"/>
                  <a:pt x="149" y="100"/>
                  <a:pt x="149" y="100"/>
                </a:cubicBezTo>
                <a:cubicBezTo>
                  <a:pt x="157" y="100"/>
                  <a:pt x="163" y="93"/>
                  <a:pt x="163" y="85"/>
                </a:cubicBezTo>
                <a:cubicBezTo>
                  <a:pt x="163" y="21"/>
                  <a:pt x="163" y="21"/>
                  <a:pt x="163" y="21"/>
                </a:cubicBezTo>
                <a:cubicBezTo>
                  <a:pt x="163" y="13"/>
                  <a:pt x="157" y="7"/>
                  <a:pt x="149" y="7"/>
                </a:cubicBezTo>
                <a:lnTo>
                  <a:pt x="21" y="7"/>
                </a:lnTo>
                <a:close/>
                <a:moveTo>
                  <a:pt x="146" y="90"/>
                </a:moveTo>
                <a:cubicBezTo>
                  <a:pt x="145" y="90"/>
                  <a:pt x="144" y="90"/>
                  <a:pt x="144" y="89"/>
                </a:cubicBezTo>
                <a:cubicBezTo>
                  <a:pt x="106" y="58"/>
                  <a:pt x="106" y="58"/>
                  <a:pt x="106" y="58"/>
                </a:cubicBezTo>
                <a:cubicBezTo>
                  <a:pt x="87" y="73"/>
                  <a:pt x="87" y="73"/>
                  <a:pt x="87" y="73"/>
                </a:cubicBezTo>
                <a:cubicBezTo>
                  <a:pt x="86" y="74"/>
                  <a:pt x="84" y="74"/>
                  <a:pt x="83" y="73"/>
                </a:cubicBezTo>
                <a:cubicBezTo>
                  <a:pt x="63" y="58"/>
                  <a:pt x="63" y="58"/>
                  <a:pt x="63" y="58"/>
                </a:cubicBezTo>
                <a:cubicBezTo>
                  <a:pt x="26" y="89"/>
                  <a:pt x="26" y="89"/>
                  <a:pt x="26" y="89"/>
                </a:cubicBezTo>
                <a:cubicBezTo>
                  <a:pt x="24" y="90"/>
                  <a:pt x="22" y="90"/>
                  <a:pt x="21" y="89"/>
                </a:cubicBezTo>
                <a:cubicBezTo>
                  <a:pt x="20" y="87"/>
                  <a:pt x="20" y="85"/>
                  <a:pt x="22" y="84"/>
                </a:cubicBezTo>
                <a:cubicBezTo>
                  <a:pt x="58" y="54"/>
                  <a:pt x="58" y="54"/>
                  <a:pt x="58" y="54"/>
                </a:cubicBezTo>
                <a:cubicBezTo>
                  <a:pt x="22" y="26"/>
                  <a:pt x="22" y="26"/>
                  <a:pt x="22" y="26"/>
                </a:cubicBezTo>
                <a:cubicBezTo>
                  <a:pt x="20" y="24"/>
                  <a:pt x="20" y="22"/>
                  <a:pt x="21" y="21"/>
                </a:cubicBezTo>
                <a:cubicBezTo>
                  <a:pt x="22" y="20"/>
                  <a:pt x="24" y="19"/>
                  <a:pt x="26" y="20"/>
                </a:cubicBezTo>
                <a:cubicBezTo>
                  <a:pt x="85" y="66"/>
                  <a:pt x="85" y="66"/>
                  <a:pt x="85" y="66"/>
                </a:cubicBezTo>
                <a:cubicBezTo>
                  <a:pt x="144" y="20"/>
                  <a:pt x="144" y="20"/>
                  <a:pt x="144" y="20"/>
                </a:cubicBezTo>
                <a:cubicBezTo>
                  <a:pt x="145" y="19"/>
                  <a:pt x="147" y="20"/>
                  <a:pt x="148" y="21"/>
                </a:cubicBezTo>
                <a:cubicBezTo>
                  <a:pt x="150" y="22"/>
                  <a:pt x="149" y="24"/>
                  <a:pt x="148" y="26"/>
                </a:cubicBezTo>
                <a:cubicBezTo>
                  <a:pt x="112" y="54"/>
                  <a:pt x="112" y="54"/>
                  <a:pt x="112" y="54"/>
                </a:cubicBezTo>
                <a:cubicBezTo>
                  <a:pt x="148" y="84"/>
                  <a:pt x="148" y="84"/>
                  <a:pt x="148" y="84"/>
                </a:cubicBezTo>
                <a:cubicBezTo>
                  <a:pt x="149" y="85"/>
                  <a:pt x="149" y="87"/>
                  <a:pt x="148" y="89"/>
                </a:cubicBezTo>
                <a:cubicBezTo>
                  <a:pt x="148" y="90"/>
                  <a:pt x="147" y="90"/>
                  <a:pt x="146" y="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9" name="Google Shape;4140;p89">
            <a:extLst>
              <a:ext uri="{FF2B5EF4-FFF2-40B4-BE49-F238E27FC236}">
                <a16:creationId xmlns:a16="http://schemas.microsoft.com/office/drawing/2014/main" id="{79B5204D-9F41-4DD5-AE91-A62605F65C2D}"/>
              </a:ext>
            </a:extLst>
          </p:cNvPr>
          <p:cNvSpPr/>
          <p:nvPr/>
        </p:nvSpPr>
        <p:spPr>
          <a:xfrm>
            <a:off x="7242175" y="1577975"/>
            <a:ext cx="730250" cy="638175"/>
          </a:xfrm>
          <a:custGeom>
            <a:avLst/>
            <a:gdLst/>
            <a:ahLst/>
            <a:cxnLst/>
            <a:rect l="l" t="t" r="r" b="b"/>
            <a:pathLst>
              <a:path w="166" h="145" extrusionOk="0">
                <a:moveTo>
                  <a:pt x="147" y="145"/>
                </a:moveTo>
                <a:cubicBezTo>
                  <a:pt x="19" y="145"/>
                  <a:pt x="19" y="145"/>
                  <a:pt x="19" y="145"/>
                </a:cubicBezTo>
                <a:cubicBezTo>
                  <a:pt x="9" y="145"/>
                  <a:pt x="0" y="136"/>
                  <a:pt x="0" y="125"/>
                </a:cubicBezTo>
                <a:cubicBezTo>
                  <a:pt x="0" y="94"/>
                  <a:pt x="0" y="94"/>
                  <a:pt x="0" y="94"/>
                </a:cubicBezTo>
                <a:cubicBezTo>
                  <a:pt x="0" y="92"/>
                  <a:pt x="2" y="90"/>
                  <a:pt x="4" y="90"/>
                </a:cubicBezTo>
                <a:cubicBezTo>
                  <a:pt x="6" y="90"/>
                  <a:pt x="7" y="92"/>
                  <a:pt x="7" y="94"/>
                </a:cubicBezTo>
                <a:cubicBezTo>
                  <a:pt x="7" y="125"/>
                  <a:pt x="7" y="125"/>
                  <a:pt x="7" y="125"/>
                </a:cubicBezTo>
                <a:cubicBezTo>
                  <a:pt x="7" y="132"/>
                  <a:pt x="13" y="137"/>
                  <a:pt x="19" y="137"/>
                </a:cubicBezTo>
                <a:cubicBezTo>
                  <a:pt x="147" y="137"/>
                  <a:pt x="147" y="137"/>
                  <a:pt x="147" y="137"/>
                </a:cubicBezTo>
                <a:cubicBezTo>
                  <a:pt x="153" y="137"/>
                  <a:pt x="159" y="132"/>
                  <a:pt x="159" y="125"/>
                </a:cubicBezTo>
                <a:cubicBezTo>
                  <a:pt x="159" y="94"/>
                  <a:pt x="159" y="94"/>
                  <a:pt x="159" y="94"/>
                </a:cubicBezTo>
                <a:cubicBezTo>
                  <a:pt x="159" y="92"/>
                  <a:pt x="160" y="91"/>
                  <a:pt x="162" y="91"/>
                </a:cubicBezTo>
                <a:cubicBezTo>
                  <a:pt x="164" y="91"/>
                  <a:pt x="166" y="92"/>
                  <a:pt x="166" y="94"/>
                </a:cubicBezTo>
                <a:cubicBezTo>
                  <a:pt x="166" y="125"/>
                  <a:pt x="166" y="125"/>
                  <a:pt x="166" y="125"/>
                </a:cubicBezTo>
                <a:cubicBezTo>
                  <a:pt x="166" y="136"/>
                  <a:pt x="157" y="145"/>
                  <a:pt x="147" y="145"/>
                </a:cubicBezTo>
                <a:close/>
                <a:moveTo>
                  <a:pt x="90" y="104"/>
                </a:moveTo>
                <a:cubicBezTo>
                  <a:pt x="76" y="104"/>
                  <a:pt x="76" y="104"/>
                  <a:pt x="76" y="104"/>
                </a:cubicBezTo>
                <a:cubicBezTo>
                  <a:pt x="71" y="104"/>
                  <a:pt x="67" y="99"/>
                  <a:pt x="67" y="93"/>
                </a:cubicBezTo>
                <a:cubicBezTo>
                  <a:pt x="67" y="77"/>
                  <a:pt x="67" y="77"/>
                  <a:pt x="67" y="77"/>
                </a:cubicBezTo>
                <a:cubicBezTo>
                  <a:pt x="67" y="72"/>
                  <a:pt x="71" y="67"/>
                  <a:pt x="76" y="67"/>
                </a:cubicBezTo>
                <a:cubicBezTo>
                  <a:pt x="90" y="67"/>
                  <a:pt x="90" y="67"/>
                  <a:pt x="90" y="67"/>
                </a:cubicBezTo>
                <a:cubicBezTo>
                  <a:pt x="95" y="67"/>
                  <a:pt x="99" y="72"/>
                  <a:pt x="99" y="77"/>
                </a:cubicBezTo>
                <a:cubicBezTo>
                  <a:pt x="99" y="93"/>
                  <a:pt x="99" y="93"/>
                  <a:pt x="99" y="93"/>
                </a:cubicBezTo>
                <a:cubicBezTo>
                  <a:pt x="99" y="99"/>
                  <a:pt x="95" y="104"/>
                  <a:pt x="90" y="104"/>
                </a:cubicBezTo>
                <a:close/>
                <a:moveTo>
                  <a:pt x="76" y="74"/>
                </a:moveTo>
                <a:cubicBezTo>
                  <a:pt x="75" y="74"/>
                  <a:pt x="74" y="76"/>
                  <a:pt x="74" y="77"/>
                </a:cubicBezTo>
                <a:cubicBezTo>
                  <a:pt x="74" y="93"/>
                  <a:pt x="74" y="93"/>
                  <a:pt x="74" y="93"/>
                </a:cubicBezTo>
                <a:cubicBezTo>
                  <a:pt x="74" y="95"/>
                  <a:pt x="75" y="96"/>
                  <a:pt x="76" y="96"/>
                </a:cubicBezTo>
                <a:cubicBezTo>
                  <a:pt x="90" y="96"/>
                  <a:pt x="90" y="96"/>
                  <a:pt x="90" y="96"/>
                </a:cubicBezTo>
                <a:cubicBezTo>
                  <a:pt x="91" y="96"/>
                  <a:pt x="92" y="95"/>
                  <a:pt x="92" y="93"/>
                </a:cubicBezTo>
                <a:cubicBezTo>
                  <a:pt x="92" y="77"/>
                  <a:pt x="92" y="77"/>
                  <a:pt x="92" y="77"/>
                </a:cubicBezTo>
                <a:cubicBezTo>
                  <a:pt x="92" y="76"/>
                  <a:pt x="91" y="74"/>
                  <a:pt x="90" y="74"/>
                </a:cubicBezTo>
                <a:lnTo>
                  <a:pt x="76" y="74"/>
                </a:lnTo>
                <a:close/>
                <a:moveTo>
                  <a:pt x="147" y="89"/>
                </a:moveTo>
                <a:cubicBezTo>
                  <a:pt x="109" y="89"/>
                  <a:pt x="109" y="89"/>
                  <a:pt x="109" y="89"/>
                </a:cubicBezTo>
                <a:cubicBezTo>
                  <a:pt x="107" y="89"/>
                  <a:pt x="106" y="87"/>
                  <a:pt x="106" y="85"/>
                </a:cubicBezTo>
                <a:cubicBezTo>
                  <a:pt x="106" y="83"/>
                  <a:pt x="107" y="82"/>
                  <a:pt x="109" y="82"/>
                </a:cubicBezTo>
                <a:cubicBezTo>
                  <a:pt x="147" y="82"/>
                  <a:pt x="147" y="82"/>
                  <a:pt x="147" y="82"/>
                </a:cubicBezTo>
                <a:cubicBezTo>
                  <a:pt x="153" y="82"/>
                  <a:pt x="159" y="76"/>
                  <a:pt x="159" y="70"/>
                </a:cubicBezTo>
                <a:cubicBezTo>
                  <a:pt x="159" y="45"/>
                  <a:pt x="159" y="45"/>
                  <a:pt x="159" y="45"/>
                </a:cubicBezTo>
                <a:cubicBezTo>
                  <a:pt x="159" y="39"/>
                  <a:pt x="153" y="33"/>
                  <a:pt x="147" y="33"/>
                </a:cubicBezTo>
                <a:cubicBezTo>
                  <a:pt x="19" y="33"/>
                  <a:pt x="19" y="33"/>
                  <a:pt x="19" y="33"/>
                </a:cubicBezTo>
                <a:cubicBezTo>
                  <a:pt x="13" y="33"/>
                  <a:pt x="7" y="39"/>
                  <a:pt x="7" y="45"/>
                </a:cubicBezTo>
                <a:cubicBezTo>
                  <a:pt x="7" y="70"/>
                  <a:pt x="7" y="70"/>
                  <a:pt x="7" y="70"/>
                </a:cubicBezTo>
                <a:cubicBezTo>
                  <a:pt x="7" y="76"/>
                  <a:pt x="13" y="82"/>
                  <a:pt x="19" y="82"/>
                </a:cubicBezTo>
                <a:cubicBezTo>
                  <a:pt x="57" y="82"/>
                  <a:pt x="57" y="82"/>
                  <a:pt x="57" y="82"/>
                </a:cubicBezTo>
                <a:cubicBezTo>
                  <a:pt x="59" y="82"/>
                  <a:pt x="61" y="83"/>
                  <a:pt x="61" y="85"/>
                </a:cubicBezTo>
                <a:cubicBezTo>
                  <a:pt x="61" y="87"/>
                  <a:pt x="59" y="89"/>
                  <a:pt x="57" y="89"/>
                </a:cubicBezTo>
                <a:cubicBezTo>
                  <a:pt x="19" y="89"/>
                  <a:pt x="19" y="89"/>
                  <a:pt x="19" y="89"/>
                </a:cubicBezTo>
                <a:cubicBezTo>
                  <a:pt x="9" y="89"/>
                  <a:pt x="0" y="80"/>
                  <a:pt x="0" y="70"/>
                </a:cubicBezTo>
                <a:cubicBezTo>
                  <a:pt x="0" y="45"/>
                  <a:pt x="0" y="45"/>
                  <a:pt x="0" y="45"/>
                </a:cubicBezTo>
                <a:cubicBezTo>
                  <a:pt x="0" y="35"/>
                  <a:pt x="9" y="26"/>
                  <a:pt x="19" y="26"/>
                </a:cubicBezTo>
                <a:cubicBezTo>
                  <a:pt x="147" y="26"/>
                  <a:pt x="147" y="26"/>
                  <a:pt x="147" y="26"/>
                </a:cubicBezTo>
                <a:cubicBezTo>
                  <a:pt x="157" y="26"/>
                  <a:pt x="166" y="35"/>
                  <a:pt x="166" y="45"/>
                </a:cubicBezTo>
                <a:cubicBezTo>
                  <a:pt x="166" y="72"/>
                  <a:pt x="166" y="72"/>
                  <a:pt x="166" y="72"/>
                </a:cubicBezTo>
                <a:cubicBezTo>
                  <a:pt x="166" y="73"/>
                  <a:pt x="166" y="74"/>
                  <a:pt x="166" y="74"/>
                </a:cubicBezTo>
                <a:cubicBezTo>
                  <a:pt x="163" y="83"/>
                  <a:pt x="156" y="89"/>
                  <a:pt x="147" y="89"/>
                </a:cubicBezTo>
                <a:close/>
                <a:moveTo>
                  <a:pt x="111" y="20"/>
                </a:moveTo>
                <a:cubicBezTo>
                  <a:pt x="109" y="20"/>
                  <a:pt x="107" y="18"/>
                  <a:pt x="107" y="16"/>
                </a:cubicBezTo>
                <a:cubicBezTo>
                  <a:pt x="107" y="11"/>
                  <a:pt x="102" y="8"/>
                  <a:pt x="97" y="8"/>
                </a:cubicBezTo>
                <a:cubicBezTo>
                  <a:pt x="69" y="8"/>
                  <a:pt x="69" y="8"/>
                  <a:pt x="69" y="8"/>
                </a:cubicBezTo>
                <a:cubicBezTo>
                  <a:pt x="64" y="8"/>
                  <a:pt x="59" y="11"/>
                  <a:pt x="59" y="16"/>
                </a:cubicBezTo>
                <a:cubicBezTo>
                  <a:pt x="59" y="18"/>
                  <a:pt x="57" y="20"/>
                  <a:pt x="55" y="20"/>
                </a:cubicBezTo>
                <a:cubicBezTo>
                  <a:pt x="53" y="20"/>
                  <a:pt x="52" y="18"/>
                  <a:pt x="52" y="16"/>
                </a:cubicBezTo>
                <a:cubicBezTo>
                  <a:pt x="52" y="7"/>
                  <a:pt x="60" y="0"/>
                  <a:pt x="69" y="0"/>
                </a:cubicBezTo>
                <a:cubicBezTo>
                  <a:pt x="97" y="0"/>
                  <a:pt x="97" y="0"/>
                  <a:pt x="97" y="0"/>
                </a:cubicBezTo>
                <a:cubicBezTo>
                  <a:pt x="106" y="0"/>
                  <a:pt x="114" y="7"/>
                  <a:pt x="114" y="16"/>
                </a:cubicBezTo>
                <a:cubicBezTo>
                  <a:pt x="114" y="18"/>
                  <a:pt x="113" y="20"/>
                  <a:pt x="111" y="2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0" name="Google Shape;4141;p89">
            <a:extLst>
              <a:ext uri="{FF2B5EF4-FFF2-40B4-BE49-F238E27FC236}">
                <a16:creationId xmlns:a16="http://schemas.microsoft.com/office/drawing/2014/main" id="{6E1E2BD3-D64E-42C1-8C1E-581F95DBA58D}"/>
              </a:ext>
            </a:extLst>
          </p:cNvPr>
          <p:cNvSpPr/>
          <p:nvPr/>
        </p:nvSpPr>
        <p:spPr>
          <a:xfrm>
            <a:off x="4235450" y="1516062"/>
            <a:ext cx="698500" cy="814387"/>
          </a:xfrm>
          <a:custGeom>
            <a:avLst/>
            <a:gdLst/>
            <a:ahLst/>
            <a:cxnLst/>
            <a:rect l="l" t="t" r="r" b="b"/>
            <a:pathLst>
              <a:path w="159" h="185" extrusionOk="0">
                <a:moveTo>
                  <a:pt x="92" y="185"/>
                </a:moveTo>
                <a:cubicBezTo>
                  <a:pt x="66" y="185"/>
                  <a:pt x="66" y="185"/>
                  <a:pt x="66" y="185"/>
                </a:cubicBezTo>
                <a:cubicBezTo>
                  <a:pt x="64" y="185"/>
                  <a:pt x="62" y="184"/>
                  <a:pt x="62" y="182"/>
                </a:cubicBezTo>
                <a:cubicBezTo>
                  <a:pt x="62" y="180"/>
                  <a:pt x="64" y="178"/>
                  <a:pt x="66" y="178"/>
                </a:cubicBezTo>
                <a:cubicBezTo>
                  <a:pt x="92" y="178"/>
                  <a:pt x="92" y="178"/>
                  <a:pt x="92" y="178"/>
                </a:cubicBezTo>
                <a:cubicBezTo>
                  <a:pt x="93" y="178"/>
                  <a:pt x="95" y="180"/>
                  <a:pt x="95" y="182"/>
                </a:cubicBezTo>
                <a:cubicBezTo>
                  <a:pt x="95" y="184"/>
                  <a:pt x="93" y="185"/>
                  <a:pt x="92" y="185"/>
                </a:cubicBezTo>
                <a:close/>
                <a:moveTo>
                  <a:pt x="99" y="173"/>
                </a:moveTo>
                <a:cubicBezTo>
                  <a:pt x="59" y="173"/>
                  <a:pt x="59" y="173"/>
                  <a:pt x="59" y="173"/>
                </a:cubicBezTo>
                <a:cubicBezTo>
                  <a:pt x="57" y="173"/>
                  <a:pt x="55" y="172"/>
                  <a:pt x="55" y="170"/>
                </a:cubicBezTo>
                <a:cubicBezTo>
                  <a:pt x="55" y="168"/>
                  <a:pt x="57" y="166"/>
                  <a:pt x="59" y="166"/>
                </a:cubicBezTo>
                <a:cubicBezTo>
                  <a:pt x="99" y="166"/>
                  <a:pt x="99" y="166"/>
                  <a:pt x="99" y="166"/>
                </a:cubicBezTo>
                <a:cubicBezTo>
                  <a:pt x="101" y="166"/>
                  <a:pt x="102" y="168"/>
                  <a:pt x="102" y="170"/>
                </a:cubicBezTo>
                <a:cubicBezTo>
                  <a:pt x="102" y="172"/>
                  <a:pt x="101" y="173"/>
                  <a:pt x="99" y="173"/>
                </a:cubicBezTo>
                <a:close/>
                <a:moveTo>
                  <a:pt x="78" y="160"/>
                </a:moveTo>
                <a:cubicBezTo>
                  <a:pt x="71" y="160"/>
                  <a:pt x="64" y="160"/>
                  <a:pt x="63" y="160"/>
                </a:cubicBezTo>
                <a:cubicBezTo>
                  <a:pt x="63" y="160"/>
                  <a:pt x="63" y="160"/>
                  <a:pt x="63" y="160"/>
                </a:cubicBezTo>
                <a:cubicBezTo>
                  <a:pt x="56" y="160"/>
                  <a:pt x="53" y="158"/>
                  <a:pt x="51" y="151"/>
                </a:cubicBezTo>
                <a:cubicBezTo>
                  <a:pt x="51" y="149"/>
                  <a:pt x="50" y="146"/>
                  <a:pt x="50" y="143"/>
                </a:cubicBezTo>
                <a:cubicBezTo>
                  <a:pt x="50" y="140"/>
                  <a:pt x="50" y="136"/>
                  <a:pt x="49" y="134"/>
                </a:cubicBezTo>
                <a:cubicBezTo>
                  <a:pt x="43" y="124"/>
                  <a:pt x="40" y="117"/>
                  <a:pt x="34" y="107"/>
                </a:cubicBezTo>
                <a:cubicBezTo>
                  <a:pt x="29" y="97"/>
                  <a:pt x="24" y="82"/>
                  <a:pt x="27" y="68"/>
                </a:cubicBezTo>
                <a:cubicBezTo>
                  <a:pt x="32" y="51"/>
                  <a:pt x="51" y="33"/>
                  <a:pt x="78" y="33"/>
                </a:cubicBezTo>
                <a:cubicBezTo>
                  <a:pt x="106" y="33"/>
                  <a:pt x="124" y="51"/>
                  <a:pt x="129" y="68"/>
                </a:cubicBezTo>
                <a:cubicBezTo>
                  <a:pt x="132" y="82"/>
                  <a:pt x="127" y="97"/>
                  <a:pt x="122" y="107"/>
                </a:cubicBezTo>
                <a:cubicBezTo>
                  <a:pt x="117" y="117"/>
                  <a:pt x="113" y="124"/>
                  <a:pt x="108" y="134"/>
                </a:cubicBezTo>
                <a:cubicBezTo>
                  <a:pt x="106" y="136"/>
                  <a:pt x="106" y="140"/>
                  <a:pt x="106" y="143"/>
                </a:cubicBezTo>
                <a:cubicBezTo>
                  <a:pt x="106" y="146"/>
                  <a:pt x="106" y="149"/>
                  <a:pt x="105" y="151"/>
                </a:cubicBezTo>
                <a:cubicBezTo>
                  <a:pt x="104" y="158"/>
                  <a:pt x="100" y="160"/>
                  <a:pt x="93" y="160"/>
                </a:cubicBezTo>
                <a:cubicBezTo>
                  <a:pt x="93" y="160"/>
                  <a:pt x="86" y="160"/>
                  <a:pt x="78" y="160"/>
                </a:cubicBezTo>
                <a:close/>
                <a:moveTo>
                  <a:pt x="63" y="153"/>
                </a:moveTo>
                <a:cubicBezTo>
                  <a:pt x="64" y="153"/>
                  <a:pt x="92" y="153"/>
                  <a:pt x="93" y="153"/>
                </a:cubicBezTo>
                <a:cubicBezTo>
                  <a:pt x="98" y="153"/>
                  <a:pt x="98" y="153"/>
                  <a:pt x="98" y="150"/>
                </a:cubicBezTo>
                <a:cubicBezTo>
                  <a:pt x="99" y="148"/>
                  <a:pt x="99" y="146"/>
                  <a:pt x="99" y="143"/>
                </a:cubicBezTo>
                <a:cubicBezTo>
                  <a:pt x="99" y="139"/>
                  <a:pt x="99" y="134"/>
                  <a:pt x="102" y="130"/>
                </a:cubicBezTo>
                <a:cubicBezTo>
                  <a:pt x="107" y="121"/>
                  <a:pt x="111" y="114"/>
                  <a:pt x="116" y="104"/>
                </a:cubicBezTo>
                <a:cubicBezTo>
                  <a:pt x="120" y="97"/>
                  <a:pt x="125" y="83"/>
                  <a:pt x="122" y="70"/>
                </a:cubicBezTo>
                <a:cubicBezTo>
                  <a:pt x="118" y="55"/>
                  <a:pt x="102" y="40"/>
                  <a:pt x="78" y="40"/>
                </a:cubicBezTo>
                <a:cubicBezTo>
                  <a:pt x="55" y="40"/>
                  <a:pt x="38" y="55"/>
                  <a:pt x="34" y="70"/>
                </a:cubicBezTo>
                <a:cubicBezTo>
                  <a:pt x="31" y="83"/>
                  <a:pt x="37" y="97"/>
                  <a:pt x="41" y="104"/>
                </a:cubicBezTo>
                <a:cubicBezTo>
                  <a:pt x="46" y="114"/>
                  <a:pt x="49" y="121"/>
                  <a:pt x="55" y="130"/>
                </a:cubicBezTo>
                <a:cubicBezTo>
                  <a:pt x="57" y="134"/>
                  <a:pt x="57" y="139"/>
                  <a:pt x="57" y="143"/>
                </a:cubicBezTo>
                <a:cubicBezTo>
                  <a:pt x="57" y="146"/>
                  <a:pt x="57" y="148"/>
                  <a:pt x="58" y="150"/>
                </a:cubicBezTo>
                <a:cubicBezTo>
                  <a:pt x="59" y="153"/>
                  <a:pt x="59" y="153"/>
                  <a:pt x="63" y="153"/>
                </a:cubicBezTo>
                <a:cubicBezTo>
                  <a:pt x="63" y="153"/>
                  <a:pt x="63" y="153"/>
                  <a:pt x="63" y="153"/>
                </a:cubicBezTo>
                <a:close/>
                <a:moveTo>
                  <a:pt x="17" y="85"/>
                </a:moveTo>
                <a:cubicBezTo>
                  <a:pt x="4" y="85"/>
                  <a:pt x="4" y="85"/>
                  <a:pt x="4" y="85"/>
                </a:cubicBezTo>
                <a:cubicBezTo>
                  <a:pt x="2" y="85"/>
                  <a:pt x="0" y="83"/>
                  <a:pt x="0" y="81"/>
                </a:cubicBezTo>
                <a:cubicBezTo>
                  <a:pt x="0" y="79"/>
                  <a:pt x="2" y="78"/>
                  <a:pt x="4" y="78"/>
                </a:cubicBezTo>
                <a:cubicBezTo>
                  <a:pt x="17" y="78"/>
                  <a:pt x="17" y="78"/>
                  <a:pt x="17" y="78"/>
                </a:cubicBezTo>
                <a:cubicBezTo>
                  <a:pt x="19" y="78"/>
                  <a:pt x="21" y="79"/>
                  <a:pt x="21" y="81"/>
                </a:cubicBezTo>
                <a:cubicBezTo>
                  <a:pt x="21" y="83"/>
                  <a:pt x="19" y="85"/>
                  <a:pt x="17" y="85"/>
                </a:cubicBezTo>
                <a:close/>
                <a:moveTo>
                  <a:pt x="155" y="82"/>
                </a:moveTo>
                <a:cubicBezTo>
                  <a:pt x="139" y="82"/>
                  <a:pt x="139" y="82"/>
                  <a:pt x="139" y="82"/>
                </a:cubicBezTo>
                <a:cubicBezTo>
                  <a:pt x="137" y="82"/>
                  <a:pt x="135" y="81"/>
                  <a:pt x="135" y="79"/>
                </a:cubicBezTo>
                <a:cubicBezTo>
                  <a:pt x="135" y="77"/>
                  <a:pt x="137" y="75"/>
                  <a:pt x="139" y="75"/>
                </a:cubicBezTo>
                <a:cubicBezTo>
                  <a:pt x="155" y="75"/>
                  <a:pt x="155" y="75"/>
                  <a:pt x="155" y="75"/>
                </a:cubicBezTo>
                <a:cubicBezTo>
                  <a:pt x="157" y="75"/>
                  <a:pt x="159" y="77"/>
                  <a:pt x="159" y="79"/>
                </a:cubicBezTo>
                <a:cubicBezTo>
                  <a:pt x="159" y="81"/>
                  <a:pt x="157" y="82"/>
                  <a:pt x="155" y="82"/>
                </a:cubicBezTo>
                <a:close/>
                <a:moveTo>
                  <a:pt x="47" y="79"/>
                </a:moveTo>
                <a:cubicBezTo>
                  <a:pt x="47" y="79"/>
                  <a:pt x="46" y="79"/>
                  <a:pt x="46" y="79"/>
                </a:cubicBezTo>
                <a:cubicBezTo>
                  <a:pt x="44" y="79"/>
                  <a:pt x="43" y="77"/>
                  <a:pt x="44" y="75"/>
                </a:cubicBezTo>
                <a:cubicBezTo>
                  <a:pt x="47" y="62"/>
                  <a:pt x="60" y="50"/>
                  <a:pt x="80" y="50"/>
                </a:cubicBezTo>
                <a:cubicBezTo>
                  <a:pt x="80" y="50"/>
                  <a:pt x="80" y="50"/>
                  <a:pt x="80" y="50"/>
                </a:cubicBezTo>
                <a:cubicBezTo>
                  <a:pt x="82" y="50"/>
                  <a:pt x="84" y="51"/>
                  <a:pt x="84" y="53"/>
                </a:cubicBezTo>
                <a:cubicBezTo>
                  <a:pt x="84" y="55"/>
                  <a:pt x="82" y="57"/>
                  <a:pt x="80" y="57"/>
                </a:cubicBezTo>
                <a:cubicBezTo>
                  <a:pt x="64" y="57"/>
                  <a:pt x="53" y="67"/>
                  <a:pt x="50" y="77"/>
                </a:cubicBezTo>
                <a:cubicBezTo>
                  <a:pt x="50" y="78"/>
                  <a:pt x="49" y="79"/>
                  <a:pt x="47" y="79"/>
                </a:cubicBezTo>
                <a:close/>
                <a:moveTo>
                  <a:pt x="122" y="42"/>
                </a:moveTo>
                <a:cubicBezTo>
                  <a:pt x="122" y="42"/>
                  <a:pt x="121" y="41"/>
                  <a:pt x="120" y="41"/>
                </a:cubicBezTo>
                <a:cubicBezTo>
                  <a:pt x="119" y="39"/>
                  <a:pt x="119" y="37"/>
                  <a:pt x="120" y="36"/>
                </a:cubicBezTo>
                <a:cubicBezTo>
                  <a:pt x="132" y="24"/>
                  <a:pt x="132" y="24"/>
                  <a:pt x="132" y="24"/>
                </a:cubicBezTo>
                <a:cubicBezTo>
                  <a:pt x="133" y="23"/>
                  <a:pt x="135" y="23"/>
                  <a:pt x="137" y="24"/>
                </a:cubicBezTo>
                <a:cubicBezTo>
                  <a:pt x="138" y="25"/>
                  <a:pt x="138" y="28"/>
                  <a:pt x="137" y="29"/>
                </a:cubicBezTo>
                <a:cubicBezTo>
                  <a:pt x="125" y="41"/>
                  <a:pt x="125" y="41"/>
                  <a:pt x="125" y="41"/>
                </a:cubicBezTo>
                <a:cubicBezTo>
                  <a:pt x="124" y="41"/>
                  <a:pt x="123" y="42"/>
                  <a:pt x="122" y="42"/>
                </a:cubicBezTo>
                <a:close/>
                <a:moveTo>
                  <a:pt x="35" y="42"/>
                </a:moveTo>
                <a:cubicBezTo>
                  <a:pt x="34" y="42"/>
                  <a:pt x="33" y="41"/>
                  <a:pt x="32" y="41"/>
                </a:cubicBezTo>
                <a:cubicBezTo>
                  <a:pt x="21" y="29"/>
                  <a:pt x="21" y="29"/>
                  <a:pt x="21" y="29"/>
                </a:cubicBezTo>
                <a:cubicBezTo>
                  <a:pt x="19" y="28"/>
                  <a:pt x="19" y="25"/>
                  <a:pt x="21" y="24"/>
                </a:cubicBezTo>
                <a:cubicBezTo>
                  <a:pt x="22" y="23"/>
                  <a:pt x="24" y="23"/>
                  <a:pt x="26" y="24"/>
                </a:cubicBezTo>
                <a:cubicBezTo>
                  <a:pt x="37" y="36"/>
                  <a:pt x="37" y="36"/>
                  <a:pt x="37" y="36"/>
                </a:cubicBezTo>
                <a:cubicBezTo>
                  <a:pt x="39" y="37"/>
                  <a:pt x="39" y="39"/>
                  <a:pt x="37" y="41"/>
                </a:cubicBezTo>
                <a:cubicBezTo>
                  <a:pt x="37" y="41"/>
                  <a:pt x="36" y="42"/>
                  <a:pt x="35" y="42"/>
                </a:cubicBezTo>
                <a:close/>
                <a:moveTo>
                  <a:pt x="78" y="26"/>
                </a:moveTo>
                <a:cubicBezTo>
                  <a:pt x="76" y="26"/>
                  <a:pt x="75" y="25"/>
                  <a:pt x="75" y="23"/>
                </a:cubicBezTo>
                <a:cubicBezTo>
                  <a:pt x="75" y="3"/>
                  <a:pt x="75" y="3"/>
                  <a:pt x="75" y="3"/>
                </a:cubicBezTo>
                <a:cubicBezTo>
                  <a:pt x="75" y="1"/>
                  <a:pt x="76" y="0"/>
                  <a:pt x="78" y="0"/>
                </a:cubicBezTo>
                <a:cubicBezTo>
                  <a:pt x="80" y="0"/>
                  <a:pt x="82" y="1"/>
                  <a:pt x="82" y="3"/>
                </a:cubicBezTo>
                <a:cubicBezTo>
                  <a:pt x="82" y="23"/>
                  <a:pt x="82" y="23"/>
                  <a:pt x="82" y="23"/>
                </a:cubicBezTo>
                <a:cubicBezTo>
                  <a:pt x="82" y="25"/>
                  <a:pt x="80" y="26"/>
                  <a:pt x="78" y="2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0687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2018581" y="2158081"/>
            <a:ext cx="8011064" cy="1862048"/>
          </a:xfrm>
          <a:prstGeom prst="rect">
            <a:avLst/>
          </a:prstGeom>
        </p:spPr>
        <p:txBody>
          <a:bodyPr wrap="square">
            <a:spAutoFit/>
          </a:bodyPr>
          <a:lstStyle/>
          <a:p>
            <a:r>
              <a:rPr lang="en-US" sz="11500" b="1" dirty="0">
                <a:solidFill>
                  <a:srgbClr val="1E8035"/>
                </a:solidFill>
                <a:latin typeface="Segoe UI" panose="020B0502040204020203" pitchFamily="34" charset="0"/>
                <a:cs typeface="Segoe UI" panose="020B0502040204020203" pitchFamily="34" charset="0"/>
              </a:rPr>
              <a:t>Thank You!</a:t>
            </a:r>
            <a:endParaRPr lang="en-US" sz="11500" dirty="0">
              <a:solidFill>
                <a:srgbClr val="1E8035"/>
              </a:solidFill>
              <a:latin typeface="Segoe UI" panose="020B0502040204020203" pitchFamily="34" charset="0"/>
              <a:cs typeface="Segoe UI" panose="020B0502040204020203" pitchFamily="34" charset="0"/>
            </a:endParaRPr>
          </a:p>
        </p:txBody>
      </p: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Tree>
    <p:extLst>
      <p:ext uri="{BB962C8B-B14F-4D97-AF65-F5344CB8AC3E}">
        <p14:creationId xmlns:p14="http://schemas.microsoft.com/office/powerpoint/2010/main" val="1497485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38023" y="957168"/>
            <a:ext cx="11910203" cy="5096058"/>
          </a:xfrm>
        </p:spPr>
        <p:txBody>
          <a:bodyPr>
            <a:noAutofit/>
          </a:bodyPr>
          <a:lstStyle/>
          <a:p>
            <a:pPr lvl="0" algn="just">
              <a:buFont typeface="Wingdings" panose="05000000000000000000" pitchFamily="2" charset="2"/>
              <a:buChar char="Ø"/>
            </a:pPr>
            <a:r>
              <a:rPr lang="en-US" dirty="0">
                <a:latin typeface="Arial" panose="020B0604020202020204" pitchFamily="34" charset="0"/>
                <a:cs typeface="Arial" panose="020B0604020202020204" pitchFamily="34" charset="0"/>
              </a:rPr>
              <a:t>Sociologists have defined the family as </a:t>
            </a:r>
            <a:r>
              <a:rPr lang="en-US" b="1" dirty="0">
                <a:latin typeface="Arial" panose="020B0604020202020204" pitchFamily="34" charset="0"/>
                <a:cs typeface="Arial" panose="020B0604020202020204" pitchFamily="34" charset="0"/>
              </a:rPr>
              <a:t>a group of persons united by the ties of marriage, blood or adoption </a:t>
            </a:r>
            <a:r>
              <a:rPr lang="en-US" b="1" dirty="0" err="1">
                <a:latin typeface="Arial" panose="020B0604020202020204" pitchFamily="34" charset="0"/>
                <a:cs typeface="Arial" panose="020B0604020202020204" pitchFamily="34" charset="0"/>
              </a:rPr>
              <a:t>characterised</a:t>
            </a:r>
            <a:r>
              <a:rPr lang="en-US" b="1" dirty="0">
                <a:latin typeface="Arial" panose="020B0604020202020204" pitchFamily="34" charset="0"/>
                <a:cs typeface="Arial" panose="020B0604020202020204" pitchFamily="34" charset="0"/>
              </a:rPr>
              <a:t> by a common residence constituting a household interacting and communicating with one another in their respective social roles and maintaining a common culture</a:t>
            </a:r>
            <a:r>
              <a:rPr lang="en-US" dirty="0">
                <a:latin typeface="Arial" panose="020B0604020202020204" pitchFamily="34" charset="0"/>
                <a:cs typeface="Arial" panose="020B0604020202020204" pitchFamily="34" charset="0"/>
              </a:rPr>
              <a:t>. </a:t>
            </a:r>
          </a:p>
          <a:p>
            <a:pPr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dirty="0">
                <a:latin typeface="Arial" panose="020B0604020202020204" pitchFamily="34" charset="0"/>
                <a:cs typeface="Arial" panose="020B0604020202020204" pitchFamily="34" charset="0"/>
              </a:rPr>
              <a:t>While there are different types of family structures in different parts of the world, </a:t>
            </a:r>
            <a:r>
              <a:rPr lang="en-US" b="1" dirty="0">
                <a:latin typeface="Arial" panose="020B0604020202020204" pitchFamily="34" charset="0"/>
                <a:cs typeface="Arial" panose="020B0604020202020204" pitchFamily="34" charset="0"/>
              </a:rPr>
              <a:t>the family is universally recognized as the fundamental unit of the society</a:t>
            </a:r>
            <a:r>
              <a:rPr lang="en-US" dirty="0">
                <a:latin typeface="Arial" panose="020B0604020202020204" pitchFamily="34" charset="0"/>
                <a:cs typeface="Arial" panose="020B0604020202020204" pitchFamily="34" charset="0"/>
              </a:rPr>
              <a:t>. </a:t>
            </a:r>
          </a:p>
          <a:p>
            <a:pPr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dirty="0">
                <a:latin typeface="Arial" panose="020B0604020202020204" pitchFamily="34" charset="0"/>
                <a:cs typeface="Arial" panose="020B0604020202020204" pitchFamily="34" charset="0"/>
              </a:rPr>
              <a:t>The nuclear family usually consists of a father, a mother and children. </a:t>
            </a:r>
          </a:p>
          <a:p>
            <a:pPr marL="0" lvl="0" indent="0" algn="just">
              <a:buNone/>
            </a:pPr>
            <a:r>
              <a:rPr lang="en-US" dirty="0">
                <a:latin typeface="Arial" panose="020B0604020202020204" pitchFamily="34" charset="0"/>
                <a:cs typeface="Arial" panose="020B0604020202020204" pitchFamily="34" charset="0"/>
              </a:rPr>
              <a:t> </a:t>
            </a:r>
          </a:p>
          <a:p>
            <a:pPr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0" lvl="0" indent="0" algn="just">
              <a:buNone/>
            </a:pPr>
            <a:endParaRPr lang="en-GB" dirty="0">
              <a:latin typeface="Arial" panose="020B0604020202020204" pitchFamily="34" charset="0"/>
              <a:cs typeface="Arial" panose="020B0604020202020204" pitchFamily="34" charset="0"/>
            </a:endParaRPr>
          </a:p>
          <a:p>
            <a:pPr marL="0" lvl="0" indent="0" algn="just">
              <a:buNone/>
            </a:pPr>
            <a:endParaRPr lang="en-GB" dirty="0"/>
          </a:p>
          <a:p>
            <a:pPr marL="0" lvl="0" indent="0" algn="just">
              <a:buNone/>
            </a:pPr>
            <a:endParaRPr lang="en-US" dirty="0"/>
          </a:p>
        </p:txBody>
      </p:sp>
      <p:sp>
        <p:nvSpPr>
          <p:cNvPr id="5" name="Rectangle 1"/>
          <p:cNvSpPr>
            <a:spLocks noChangeArrowheads="1"/>
          </p:cNvSpPr>
          <p:nvPr/>
        </p:nvSpPr>
        <p:spPr bwMode="auto">
          <a:xfrm>
            <a:off x="138023" y="-771670"/>
            <a:ext cx="11129688"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lvl="0" algn="ctr"/>
            <a:r>
              <a:rPr lang="en-GB" sz="4400" b="1" dirty="0">
                <a:latin typeface="Arial" panose="020B0604020202020204" pitchFamily="34" charset="0"/>
                <a:cs typeface="Arial" panose="020B0604020202020204" pitchFamily="34" charset="0"/>
              </a:rPr>
              <a:t>DEFINITION</a:t>
            </a: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459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38023" y="957168"/>
            <a:ext cx="11910203" cy="5096058"/>
          </a:xfrm>
        </p:spPr>
        <p:txBody>
          <a:bodyPr>
            <a:noAutofit/>
          </a:bodyPr>
          <a:lstStyle/>
          <a:p>
            <a:pPr algn="just">
              <a:buFont typeface="Wingdings" panose="05000000000000000000" pitchFamily="2" charset="2"/>
              <a:buChar char="Ø"/>
            </a:pPr>
            <a:r>
              <a:rPr lang="en-US" dirty="0">
                <a:latin typeface="Arial" panose="020B0604020202020204" pitchFamily="34" charset="0"/>
                <a:cs typeface="Arial" panose="020B0604020202020204" pitchFamily="34" charset="0"/>
              </a:rPr>
              <a:t>However, in Africa, the extended family and kinship systems are very common and more recently there has been an increase in single-parent headed families, child-headed families as well as grand-parent headed families resulting from a number of factors such as wars and conflicts which displace and disperse families; and most recently, the HIV/AIDS pandemic.</a:t>
            </a:r>
            <a:r>
              <a:rPr lang="en-US" dirty="0"/>
              <a:t> </a:t>
            </a:r>
          </a:p>
          <a:p>
            <a:pPr algn="just">
              <a:buFont typeface="Wingdings" panose="05000000000000000000" pitchFamily="2" charset="2"/>
              <a:buChar char="Ø"/>
            </a:pPr>
            <a:endParaRPr lang="en-US" dirty="0"/>
          </a:p>
          <a:p>
            <a:pPr algn="just">
              <a:buFont typeface="Wingdings" panose="05000000000000000000" pitchFamily="2" charset="2"/>
              <a:buChar char="Ø"/>
            </a:pPr>
            <a:r>
              <a:rPr lang="en-US" dirty="0"/>
              <a:t>In Africa, due to its multiple roles and functions, the centrality, uniqueness and indispensability of the family in society is unquestionable.  </a:t>
            </a:r>
          </a:p>
          <a:p>
            <a:pPr lvl="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0" lvl="0" indent="0" algn="just">
              <a:buNone/>
            </a:pPr>
            <a:endParaRPr lang="en-GB" dirty="0">
              <a:latin typeface="Arial" panose="020B0604020202020204" pitchFamily="34" charset="0"/>
              <a:cs typeface="Arial" panose="020B0604020202020204" pitchFamily="34" charset="0"/>
            </a:endParaRPr>
          </a:p>
          <a:p>
            <a:pPr marL="0" lvl="0" indent="0" algn="just">
              <a:buNone/>
            </a:pPr>
            <a:endParaRPr lang="en-GB" dirty="0"/>
          </a:p>
          <a:p>
            <a:pPr marL="0" lvl="0" indent="0" algn="just">
              <a:buNone/>
            </a:pPr>
            <a:endParaRPr lang="en-US" dirty="0"/>
          </a:p>
        </p:txBody>
      </p:sp>
      <p:sp>
        <p:nvSpPr>
          <p:cNvPr id="5" name="Rectangle 1"/>
          <p:cNvSpPr>
            <a:spLocks noChangeArrowheads="1"/>
          </p:cNvSpPr>
          <p:nvPr/>
        </p:nvSpPr>
        <p:spPr bwMode="auto">
          <a:xfrm>
            <a:off x="138023" y="-710115"/>
            <a:ext cx="1112968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lvl="0" algn="ctr"/>
            <a:r>
              <a:rPr lang="en-GB" sz="3600" b="1" dirty="0">
                <a:latin typeface="Arial" panose="020B0604020202020204" pitchFamily="34" charset="0"/>
                <a:cs typeface="Arial" panose="020B0604020202020204" pitchFamily="34" charset="0"/>
              </a:rPr>
              <a:t>THE FAMILY IN AFRICA </a:t>
            </a: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4019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38023" y="957168"/>
            <a:ext cx="11910203" cy="5096058"/>
          </a:xfrm>
        </p:spPr>
        <p:txBody>
          <a:bodyPr>
            <a:noAutofit/>
          </a:bodyPr>
          <a:lstStyle/>
          <a:p>
            <a:pPr lvl="0" algn="just">
              <a:buFont typeface="Wingdings" panose="05000000000000000000" pitchFamily="2" charset="2"/>
              <a:buChar char="Ø"/>
            </a:pPr>
            <a:r>
              <a:rPr lang="en-GB" dirty="0">
                <a:latin typeface="Arial" panose="020B0604020202020204" pitchFamily="34" charset="0"/>
                <a:cs typeface="Arial" panose="020B0604020202020204" pitchFamily="34" charset="0"/>
              </a:rPr>
              <a:t>Recognition that the family is the basic and most fundamental unit of society, a dynamic unit engaged in an intertwined process of individual and group development, justifies the need to place the African family at the core of society which needs to be strengthened as part of Africa’s development process.</a:t>
            </a:r>
            <a:endParaRPr lang="en-US" dirty="0">
              <a:latin typeface="Arial" panose="020B0604020202020204" pitchFamily="34" charset="0"/>
              <a:cs typeface="Arial" panose="020B0604020202020204" pitchFamily="34" charset="0"/>
            </a:endParaRPr>
          </a:p>
          <a:p>
            <a:pPr marL="0" lvl="0" indent="0" algn="just">
              <a:buNone/>
            </a:pPr>
            <a:endParaRPr lang="en-GB" dirty="0">
              <a:latin typeface="Arial" panose="020B0604020202020204" pitchFamily="34" charset="0"/>
              <a:cs typeface="Arial" panose="020B0604020202020204" pitchFamily="34" charset="0"/>
            </a:endParaRPr>
          </a:p>
          <a:p>
            <a:pPr marL="0" lvl="0" indent="0" algn="just">
              <a:buNone/>
            </a:pPr>
            <a:endParaRPr lang="en-GB" dirty="0"/>
          </a:p>
          <a:p>
            <a:pPr marL="0" lvl="0" indent="0" algn="just">
              <a:buNone/>
            </a:pPr>
            <a:endParaRPr lang="en-US" dirty="0"/>
          </a:p>
        </p:txBody>
      </p:sp>
      <p:sp>
        <p:nvSpPr>
          <p:cNvPr id="5" name="Rectangle 1"/>
          <p:cNvSpPr>
            <a:spLocks noChangeArrowheads="1"/>
          </p:cNvSpPr>
          <p:nvPr/>
        </p:nvSpPr>
        <p:spPr bwMode="auto">
          <a:xfrm>
            <a:off x="138023" y="-710115"/>
            <a:ext cx="1112968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lvl="0" algn="ctr"/>
            <a:r>
              <a:rPr lang="en-GB" sz="3600" b="1" dirty="0">
                <a:latin typeface="Arial" panose="020B0604020202020204" pitchFamily="34" charset="0"/>
                <a:cs typeface="Arial" panose="020B0604020202020204" pitchFamily="34" charset="0"/>
              </a:rPr>
              <a:t>THE FAMILY IN AFRICA (CONT.)</a:t>
            </a: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245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38023" y="957168"/>
            <a:ext cx="11910203" cy="5096058"/>
          </a:xfrm>
        </p:spPr>
        <p:txBody>
          <a:bodyPr>
            <a:noAutofit/>
          </a:bodyPr>
          <a:lstStyle/>
          <a:p>
            <a:pPr lvl="0" algn="just">
              <a:buFont typeface="Wingdings" panose="05000000000000000000" pitchFamily="2" charset="2"/>
              <a:buChar char="Ø"/>
            </a:pPr>
            <a:r>
              <a:rPr lang="en-US" dirty="0">
                <a:latin typeface="Arial" panose="020B0604020202020204" pitchFamily="34" charset="0"/>
                <a:cs typeface="Arial" panose="020B0604020202020204" pitchFamily="34" charset="0"/>
              </a:rPr>
              <a:t>For generations, the family has been </a:t>
            </a:r>
            <a:r>
              <a:rPr lang="en-US" b="1" dirty="0">
                <a:latin typeface="Arial" panose="020B0604020202020204" pitchFamily="34" charset="0"/>
                <a:cs typeface="Arial" panose="020B0604020202020204" pitchFamily="34" charset="0"/>
              </a:rPr>
              <a:t>a source of strength for guidance and support</a:t>
            </a:r>
            <a:r>
              <a:rPr lang="en-US" dirty="0">
                <a:latin typeface="Arial" panose="020B0604020202020204" pitchFamily="34" charset="0"/>
                <a:cs typeface="Arial" panose="020B0604020202020204" pitchFamily="34" charset="0"/>
              </a:rPr>
              <a:t>, thus providing members with a wide circle of relatives on whom they can fall back.  </a:t>
            </a:r>
          </a:p>
          <a:p>
            <a:pPr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dirty="0">
                <a:latin typeface="Arial" panose="020B0604020202020204" pitchFamily="34" charset="0"/>
                <a:cs typeface="Arial" panose="020B0604020202020204" pitchFamily="34" charset="0"/>
              </a:rPr>
              <a:t>In times of crisis, unemployment, sickness, poverty, old age, and bereavement, most people rely on the family as the main source of material, social and emotional support and social security. </a:t>
            </a:r>
          </a:p>
          <a:p>
            <a:pPr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dirty="0">
                <a:latin typeface="Arial" panose="020B0604020202020204" pitchFamily="34" charset="0"/>
                <a:cs typeface="Arial" panose="020B0604020202020204" pitchFamily="34" charset="0"/>
              </a:rPr>
              <a:t>Therefore, the African family network is the prime mechanism for coping with social, economic and political adversity in the continent. </a:t>
            </a:r>
          </a:p>
        </p:txBody>
      </p:sp>
      <p:sp>
        <p:nvSpPr>
          <p:cNvPr id="5" name="Rectangle 1"/>
          <p:cNvSpPr>
            <a:spLocks noChangeArrowheads="1"/>
          </p:cNvSpPr>
          <p:nvPr/>
        </p:nvSpPr>
        <p:spPr bwMode="auto">
          <a:xfrm>
            <a:off x="138023" y="-710115"/>
            <a:ext cx="1112968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lvl="0" algn="ctr"/>
            <a:r>
              <a:rPr lang="en-GB" sz="3600" b="1" dirty="0">
                <a:latin typeface="Arial" panose="020B0604020202020204" pitchFamily="34" charset="0"/>
                <a:cs typeface="Arial" panose="020B0604020202020204" pitchFamily="34" charset="0"/>
              </a:rPr>
              <a:t>THE FAMILY IN AFRICA (CONT.)</a:t>
            </a: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76600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38023" y="957168"/>
            <a:ext cx="11910203" cy="5096058"/>
          </a:xfrm>
        </p:spPr>
        <p:txBody>
          <a:bodyPr>
            <a:noAutofit/>
          </a:bodyPr>
          <a:lstStyle/>
          <a:p>
            <a:pPr lvl="0" algn="just">
              <a:buFont typeface="Wingdings" panose="05000000000000000000" pitchFamily="2" charset="2"/>
              <a:buChar char="Ø"/>
            </a:pPr>
            <a:r>
              <a:rPr lang="en-US" dirty="0">
                <a:latin typeface="Arial" panose="020B0604020202020204" pitchFamily="34" charset="0"/>
                <a:cs typeface="Arial" panose="020B0604020202020204" pitchFamily="34" charset="0"/>
              </a:rPr>
              <a:t>It is </a:t>
            </a:r>
            <a:r>
              <a:rPr lang="en-US" b="1" dirty="0">
                <a:latin typeface="Arial" panose="020B0604020202020204" pitchFamily="34" charset="0"/>
                <a:cs typeface="Arial" panose="020B0604020202020204" pitchFamily="34" charset="0"/>
              </a:rPr>
              <a:t>the principal focus for socialization and education of children </a:t>
            </a:r>
            <a:r>
              <a:rPr lang="en-US" dirty="0">
                <a:latin typeface="Arial" panose="020B0604020202020204" pitchFamily="34" charset="0"/>
                <a:cs typeface="Arial" panose="020B0604020202020204" pitchFamily="34" charset="0"/>
              </a:rPr>
              <a:t>and is </a:t>
            </a:r>
            <a:r>
              <a:rPr lang="en-US" b="1" dirty="0">
                <a:latin typeface="Arial" panose="020B0604020202020204" pitchFamily="34" charset="0"/>
                <a:cs typeface="Arial" panose="020B0604020202020204" pitchFamily="34" charset="0"/>
              </a:rPr>
              <a:t>central to the process of human rights education</a:t>
            </a:r>
            <a:r>
              <a:rPr lang="en-US" dirty="0">
                <a:latin typeface="Arial" panose="020B0604020202020204" pitchFamily="34" charset="0"/>
                <a:cs typeface="Arial" panose="020B0604020202020204" pitchFamily="34" charset="0"/>
              </a:rPr>
              <a:t>.  </a:t>
            </a:r>
          </a:p>
          <a:p>
            <a:pPr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dirty="0">
                <a:latin typeface="Arial" panose="020B0604020202020204" pitchFamily="34" charset="0"/>
                <a:cs typeface="Arial" panose="020B0604020202020204" pitchFamily="34" charset="0"/>
              </a:rPr>
              <a:t>In all societies, the family is </a:t>
            </a:r>
            <a:r>
              <a:rPr lang="en-US" b="1" dirty="0">
                <a:latin typeface="Arial" panose="020B0604020202020204" pitchFamily="34" charset="0"/>
                <a:cs typeface="Arial" panose="020B0604020202020204" pitchFamily="34" charset="0"/>
              </a:rPr>
              <a:t>the setting for demographic reproduction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the seat of the first integration of individuals to social life</a:t>
            </a:r>
            <a:r>
              <a:rPr lang="en-US" dirty="0">
                <a:latin typeface="Arial" panose="020B0604020202020204" pitchFamily="34" charset="0"/>
                <a:cs typeface="Arial" panose="020B0604020202020204" pitchFamily="34" charset="0"/>
              </a:rPr>
              <a:t>.  </a:t>
            </a:r>
          </a:p>
          <a:p>
            <a:pPr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US" dirty="0">
                <a:latin typeface="Arial" panose="020B0604020202020204" pitchFamily="34" charset="0"/>
                <a:cs typeface="Arial" panose="020B0604020202020204" pitchFamily="34" charset="0"/>
              </a:rPr>
              <a:t>As a result, the family </a:t>
            </a:r>
            <a:r>
              <a:rPr lang="en-US" b="1" dirty="0">
                <a:latin typeface="Arial" panose="020B0604020202020204" pitchFamily="34" charset="0"/>
                <a:cs typeface="Arial" panose="020B0604020202020204" pitchFamily="34" charset="0"/>
              </a:rPr>
              <a:t>is at the </a:t>
            </a:r>
            <a:r>
              <a:rPr lang="en-US" b="1" dirty="0" err="1">
                <a:latin typeface="Arial" panose="020B0604020202020204" pitchFamily="34" charset="0"/>
                <a:cs typeface="Arial" panose="020B0604020202020204" pitchFamily="34" charset="0"/>
              </a:rPr>
              <a:t>centre</a:t>
            </a:r>
            <a:r>
              <a:rPr lang="en-US" b="1" dirty="0">
                <a:latin typeface="Arial" panose="020B0604020202020204" pitchFamily="34" charset="0"/>
                <a:cs typeface="Arial" panose="020B0604020202020204" pitchFamily="34" charset="0"/>
              </a:rPr>
              <a:t> of the dynamics which affect all societies</a:t>
            </a:r>
            <a:r>
              <a:rPr lang="en-US" dirty="0">
                <a:latin typeface="Arial" panose="020B0604020202020204" pitchFamily="34" charset="0"/>
                <a:cs typeface="Arial" panose="020B0604020202020204" pitchFamily="34" charset="0"/>
              </a:rPr>
              <a:t>.</a:t>
            </a:r>
          </a:p>
          <a:p>
            <a:pPr lvl="0" algn="just">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marL="0" lvl="0" indent="0" algn="just">
              <a:buNone/>
            </a:pPr>
            <a:endParaRPr lang="en-US" dirty="0"/>
          </a:p>
        </p:txBody>
      </p:sp>
      <p:sp>
        <p:nvSpPr>
          <p:cNvPr id="5" name="Rectangle 1"/>
          <p:cNvSpPr>
            <a:spLocks noChangeArrowheads="1"/>
          </p:cNvSpPr>
          <p:nvPr/>
        </p:nvSpPr>
        <p:spPr bwMode="auto">
          <a:xfrm>
            <a:off x="138023" y="-710115"/>
            <a:ext cx="1112968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endParaRPr>
          </a:p>
          <a:p>
            <a:pPr lvl="0" algn="ctr"/>
            <a:r>
              <a:rPr lang="en-GB" sz="3600" b="1" dirty="0">
                <a:latin typeface="Arial" panose="020B0604020202020204" pitchFamily="34" charset="0"/>
                <a:cs typeface="Arial" panose="020B0604020202020204" pitchFamily="34" charset="0"/>
              </a:rPr>
              <a:t>THE FAMILY IN AFRICA (CONT.)</a:t>
            </a:r>
          </a:p>
          <a:p>
            <a:pPr marL="0" marR="0" lvl="0" indent="457200" algn="ctr" defTabSz="914400" rtl="0" eaLnBrk="0" fontAlgn="base" latinLnBrk="0" hangingPunct="0">
              <a:lnSpc>
                <a:spcPct val="100000"/>
              </a:lnSpc>
              <a:spcBef>
                <a:spcPct val="0"/>
              </a:spcBef>
              <a:spcAft>
                <a:spcPct val="0"/>
              </a:spcAft>
              <a:buClrTx/>
              <a:buSzTx/>
              <a:buFontTx/>
              <a:buNone/>
              <a:tabLst/>
            </a:pPr>
            <a:endParaRPr lang="en-US" altLang="en-US" sz="1600" b="1" u="sng"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817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38023" y="957168"/>
            <a:ext cx="11910203" cy="5096058"/>
          </a:xfrm>
        </p:spPr>
        <p:txBody>
          <a:bodyPr>
            <a:noAutofit/>
          </a:bodyPr>
          <a:lstStyle/>
          <a:p>
            <a:pPr marL="514350" lvl="0" indent="-514350">
              <a:buAutoNum type="arabicPeriod" startAt="2"/>
            </a:pPr>
            <a:r>
              <a:rPr lang="en-GB" b="1" dirty="0">
                <a:latin typeface="Arial" panose="020B0604020202020204" pitchFamily="34" charset="0"/>
                <a:cs typeface="Arial" panose="020B0604020202020204" pitchFamily="34" charset="0"/>
              </a:rPr>
              <a:t>THREE DIMENSIONS OF THE FAMILY</a:t>
            </a:r>
          </a:p>
          <a:p>
            <a:pPr lvl="0"/>
            <a:endParaRPr lang="en-GB" dirty="0"/>
          </a:p>
          <a:p>
            <a:pPr lvl="0" algn="just">
              <a:buFont typeface="Wingdings" panose="05000000000000000000" pitchFamily="2" charset="2"/>
              <a:buChar char="Ø"/>
            </a:pPr>
            <a:r>
              <a:rPr lang="en-GB" dirty="0">
                <a:latin typeface="Arial" panose="020B0604020202020204" pitchFamily="34" charset="0"/>
                <a:cs typeface="Arial" panose="020B0604020202020204" pitchFamily="34" charset="0"/>
              </a:rPr>
              <a:t>As the core of the society</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the Family can be seen in three dimensions:</a:t>
            </a:r>
            <a:r>
              <a:rPr lang="en-GB" b="1" dirty="0">
                <a:latin typeface="Arial" panose="020B0604020202020204" pitchFamily="34" charset="0"/>
                <a:cs typeface="Arial" panose="020B0604020202020204" pitchFamily="34" charset="0"/>
              </a:rPr>
              <a:t> </a:t>
            </a:r>
          </a:p>
          <a:p>
            <a:pPr marL="0" lvl="0" indent="0" algn="just">
              <a:buNone/>
            </a:pPr>
            <a:endParaRPr lang="en-GB" b="1" dirty="0">
              <a:latin typeface="Arial" panose="020B0604020202020204" pitchFamily="34" charset="0"/>
              <a:cs typeface="Arial" panose="020B0604020202020204" pitchFamily="34" charset="0"/>
            </a:endParaRPr>
          </a:p>
          <a:p>
            <a:pPr marL="514350" lvl="0" indent="-514350" algn="just">
              <a:buAutoNum type="arabicPeriod"/>
            </a:pPr>
            <a:r>
              <a:rPr lang="en-GB" b="1" dirty="0">
                <a:latin typeface="Arial" panose="020B0604020202020204" pitchFamily="34" charset="0"/>
                <a:cs typeface="Arial" panose="020B0604020202020204" pitchFamily="34" charset="0"/>
              </a:rPr>
              <a:t>firstly</a:t>
            </a:r>
            <a:r>
              <a:rPr lang="en-GB" dirty="0">
                <a:latin typeface="Arial" panose="020B0604020202020204" pitchFamily="34" charset="0"/>
                <a:cs typeface="Arial" panose="020B0604020202020204" pitchFamily="34" charset="0"/>
              </a:rPr>
              <a:t>, as a </a:t>
            </a:r>
            <a:r>
              <a:rPr lang="en-GB" b="1" dirty="0">
                <a:latin typeface="Arial" panose="020B0604020202020204" pitchFamily="34" charset="0"/>
                <a:cs typeface="Arial" panose="020B0604020202020204" pitchFamily="34" charset="0"/>
              </a:rPr>
              <a:t>psycho-biological unit</a:t>
            </a:r>
            <a:r>
              <a:rPr lang="en-GB" dirty="0">
                <a:latin typeface="Arial" panose="020B0604020202020204" pitchFamily="34" charset="0"/>
                <a:cs typeface="Arial" panose="020B0604020202020204" pitchFamily="34" charset="0"/>
              </a:rPr>
              <a:t> where members are linked together by blood ties – kinship relationship, personal feelings and emotional bonds of its members; </a:t>
            </a:r>
          </a:p>
          <a:p>
            <a:pPr marL="514350" lvl="0" indent="-514350" algn="just">
              <a:buAutoNum type="arabicPeriod"/>
            </a:pPr>
            <a:r>
              <a:rPr lang="en-GB" b="1" dirty="0">
                <a:latin typeface="Arial" panose="020B0604020202020204" pitchFamily="34" charset="0"/>
                <a:cs typeface="Arial" panose="020B0604020202020204" pitchFamily="34" charset="0"/>
              </a:rPr>
              <a:t>secondly</a:t>
            </a:r>
            <a:r>
              <a:rPr lang="en-GB" dirty="0">
                <a:latin typeface="Arial" panose="020B0604020202020204" pitchFamily="34" charset="0"/>
                <a:cs typeface="Arial" panose="020B0604020202020204" pitchFamily="34" charset="0"/>
              </a:rPr>
              <a:t>, as a </a:t>
            </a:r>
            <a:r>
              <a:rPr lang="en-GB" b="1" dirty="0">
                <a:latin typeface="Arial" panose="020B0604020202020204" pitchFamily="34" charset="0"/>
                <a:cs typeface="Arial" panose="020B0604020202020204" pitchFamily="34" charset="0"/>
              </a:rPr>
              <a:t>social unit </a:t>
            </a:r>
            <a:r>
              <a:rPr lang="en-GB" dirty="0">
                <a:latin typeface="Arial" panose="020B0604020202020204" pitchFamily="34" charset="0"/>
                <a:cs typeface="Arial" panose="020B0604020202020204" pitchFamily="34" charset="0"/>
              </a:rPr>
              <a:t>where members live together in the same household and share tasks and social functions; and </a:t>
            </a:r>
          </a:p>
          <a:p>
            <a:pPr marL="514350" lvl="0" indent="-514350" algn="just">
              <a:buAutoNum type="arabicPeriod"/>
            </a:pPr>
            <a:r>
              <a:rPr lang="en-GB" b="1" dirty="0">
                <a:latin typeface="Arial" panose="020B0604020202020204" pitchFamily="34" charset="0"/>
                <a:cs typeface="Arial" panose="020B0604020202020204" pitchFamily="34" charset="0"/>
              </a:rPr>
              <a:t>thirdly</a:t>
            </a:r>
            <a:r>
              <a:rPr lang="en-GB" dirty="0">
                <a:latin typeface="Arial" panose="020B0604020202020204" pitchFamily="34" charset="0"/>
                <a:cs typeface="Arial" panose="020B0604020202020204" pitchFamily="34" charset="0"/>
              </a:rPr>
              <a:t> as the </a:t>
            </a:r>
            <a:r>
              <a:rPr lang="en-GB" b="1" dirty="0">
                <a:latin typeface="Arial" panose="020B0604020202020204" pitchFamily="34" charset="0"/>
                <a:cs typeface="Arial" panose="020B0604020202020204" pitchFamily="34" charset="0"/>
              </a:rPr>
              <a:t>basic economic production unit</a:t>
            </a:r>
            <a:r>
              <a:rPr lang="en-GB"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p>
        </p:txBody>
      </p:sp>
      <p:sp>
        <p:nvSpPr>
          <p:cNvPr id="3" name="TextBox 2">
            <a:extLst>
              <a:ext uri="{FF2B5EF4-FFF2-40B4-BE49-F238E27FC236}">
                <a16:creationId xmlns:a16="http://schemas.microsoft.com/office/drawing/2014/main" id="{A6F5E77E-F6C9-4287-81F1-F729852A136E}"/>
              </a:ext>
            </a:extLst>
          </p:cNvPr>
          <p:cNvSpPr txBox="1"/>
          <p:nvPr/>
        </p:nvSpPr>
        <p:spPr>
          <a:xfrm>
            <a:off x="406400" y="148642"/>
            <a:ext cx="10861311" cy="523220"/>
          </a:xfrm>
          <a:prstGeom prst="rect">
            <a:avLst/>
          </a:prstGeom>
          <a:noFill/>
        </p:spPr>
        <p:txBody>
          <a:bodyPr wrap="square" rtlCol="0">
            <a:spAutoFit/>
          </a:bodyPr>
          <a:lstStyle/>
          <a:p>
            <a:pPr lvl="0" indent="457200" algn="ctr" eaLnBrk="0" fontAlgn="base" hangingPunct="0">
              <a:spcBef>
                <a:spcPct val="0"/>
              </a:spcBef>
              <a:spcAft>
                <a:spcPct val="0"/>
              </a:spcAft>
            </a:pPr>
            <a:r>
              <a:rPr lang="en-US" altLang="en-US" sz="2800" b="1" dirty="0">
                <a:latin typeface="Arial" panose="020B0604020202020204" pitchFamily="34" charset="0"/>
                <a:ea typeface="Times New Roman" panose="02020603050405020304" pitchFamily="18" charset="0"/>
                <a:cs typeface="Arial" panose="020B0604020202020204" pitchFamily="34" charset="0"/>
              </a:rPr>
              <a:t>THE FAMILY IN AFRICA (CONT.)</a:t>
            </a:r>
          </a:p>
        </p:txBody>
      </p:sp>
    </p:spTree>
    <p:extLst>
      <p:ext uri="{BB962C8B-B14F-4D97-AF65-F5344CB8AC3E}">
        <p14:creationId xmlns:p14="http://schemas.microsoft.com/office/powerpoint/2010/main" val="2208219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38023" y="957168"/>
            <a:ext cx="11910203" cy="5096058"/>
          </a:xfrm>
        </p:spPr>
        <p:txBody>
          <a:bodyPr>
            <a:noAutofit/>
          </a:bodyPr>
          <a:lstStyle/>
          <a:p>
            <a:pPr lvl="0" algn="just">
              <a:buFont typeface="Wingdings" panose="05000000000000000000" pitchFamily="2" charset="2"/>
              <a:buChar char="Ø"/>
            </a:pPr>
            <a:r>
              <a:rPr lang="en-GB" sz="3200" dirty="0">
                <a:latin typeface="Arial" panose="020B0604020202020204" pitchFamily="34" charset="0"/>
                <a:cs typeface="Arial" panose="020B0604020202020204" pitchFamily="34" charset="0"/>
              </a:rPr>
              <a:t>It is, therefore, imperative to provide sustained support and encourage cohesion of the family to enable it play its role.    </a:t>
            </a:r>
            <a:endParaRPr lang="en-US" sz="32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GB" sz="3200" dirty="0">
                <a:latin typeface="Arial" panose="020B0604020202020204" pitchFamily="34" charset="0"/>
                <a:cs typeface="Arial" panose="020B0604020202020204" pitchFamily="34" charset="0"/>
              </a:rPr>
              <a:t>In this regard, it is necessary to develop and implement social policies to address the various concerns of families.   </a:t>
            </a:r>
            <a:endParaRPr lang="en-US" sz="3200"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GB" sz="3200" dirty="0">
                <a:latin typeface="Arial" panose="020B0604020202020204" pitchFamily="34" charset="0"/>
                <a:cs typeface="Arial" panose="020B0604020202020204" pitchFamily="34" charset="0"/>
              </a:rPr>
              <a:t>In Africa, the family is </a:t>
            </a:r>
            <a:r>
              <a:rPr lang="en-GB" sz="3200" b="1" dirty="0">
                <a:latin typeface="Arial" panose="020B0604020202020204" pitchFamily="34" charset="0"/>
                <a:cs typeface="Arial" panose="020B0604020202020204" pitchFamily="34" charset="0"/>
              </a:rPr>
              <a:t>an equally important institution of society </a:t>
            </a:r>
            <a:r>
              <a:rPr lang="en-GB" sz="3200" dirty="0">
                <a:latin typeface="Arial" panose="020B0604020202020204" pitchFamily="34" charset="0"/>
                <a:cs typeface="Arial" panose="020B0604020202020204" pitchFamily="34" charset="0"/>
              </a:rPr>
              <a:t>but it is </a:t>
            </a:r>
            <a:r>
              <a:rPr lang="en-GB" sz="3200" b="1" dirty="0">
                <a:latin typeface="Arial" panose="020B0604020202020204" pitchFamily="34" charset="0"/>
                <a:cs typeface="Arial" panose="020B0604020202020204" pitchFamily="34" charset="0"/>
              </a:rPr>
              <a:t>undergoing tremendous changes and facing many formidable challenges </a:t>
            </a:r>
            <a:r>
              <a:rPr lang="en-GB" sz="3200" dirty="0">
                <a:latin typeface="Arial" panose="020B0604020202020204" pitchFamily="34" charset="0"/>
                <a:cs typeface="Arial" panose="020B0604020202020204" pitchFamily="34" charset="0"/>
              </a:rPr>
              <a:t>thus increasing pressures on the family, including:  increasing poverty, civil strives and conflicts; and vulnerability. </a:t>
            </a:r>
            <a:endParaRPr lang="en-US" sz="3200" b="1"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sz="32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6F5E77E-F6C9-4287-81F1-F729852A136E}"/>
              </a:ext>
            </a:extLst>
          </p:cNvPr>
          <p:cNvSpPr txBox="1"/>
          <p:nvPr/>
        </p:nvSpPr>
        <p:spPr>
          <a:xfrm>
            <a:off x="406400" y="338516"/>
            <a:ext cx="10861311" cy="523220"/>
          </a:xfrm>
          <a:prstGeom prst="rect">
            <a:avLst/>
          </a:prstGeom>
          <a:noFill/>
        </p:spPr>
        <p:txBody>
          <a:bodyPr wrap="square" rtlCol="0">
            <a:spAutoFit/>
          </a:bodyPr>
          <a:lstStyle/>
          <a:p>
            <a:pPr lvl="0" indent="457200" algn="ctr" eaLnBrk="0" fontAlgn="base" hangingPunct="0">
              <a:spcBef>
                <a:spcPct val="0"/>
              </a:spcBef>
              <a:spcAft>
                <a:spcPct val="0"/>
              </a:spcAft>
            </a:pPr>
            <a:r>
              <a:rPr lang="en-US" altLang="en-US" sz="2800" b="1" dirty="0">
                <a:latin typeface="Arial" panose="020B0604020202020204" pitchFamily="34" charset="0"/>
                <a:ea typeface="Times New Roman" panose="02020603050405020304" pitchFamily="18" charset="0"/>
                <a:cs typeface="Arial" panose="020B0604020202020204" pitchFamily="34" charset="0"/>
              </a:rPr>
              <a:t>THE FAMILY IN AFRICA (CONT.)</a:t>
            </a:r>
          </a:p>
        </p:txBody>
      </p:sp>
    </p:spTree>
    <p:extLst>
      <p:ext uri="{BB962C8B-B14F-4D97-AF65-F5344CB8AC3E}">
        <p14:creationId xmlns:p14="http://schemas.microsoft.com/office/powerpoint/2010/main" val="3149574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00619"/>
            <a:ext cx="12192000" cy="757381"/>
          </a:xfrm>
          <a:pattFill prst="dkUpDiag">
            <a:fgClr>
              <a:srgbClr val="1E8035"/>
            </a:fgClr>
            <a:bgClr>
              <a:srgbClr val="259B41"/>
            </a:bgClr>
          </a:pattFill>
        </p:spPr>
        <p:txBody>
          <a:bodyPr>
            <a:normAutofit/>
          </a:body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71812" y="6100619"/>
            <a:ext cx="1620188" cy="781769"/>
          </a:xfrm>
          <a:prstGeom prst="rect">
            <a:avLst/>
          </a:prstGeom>
        </p:spPr>
      </p:pic>
      <p:cxnSp>
        <p:nvCxnSpPr>
          <p:cNvPr id="6" name="Straight Connector 5"/>
          <p:cNvCxnSpPr/>
          <p:nvPr/>
        </p:nvCxnSpPr>
        <p:spPr>
          <a:xfrm>
            <a:off x="0" y="980171"/>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pic>
        <p:nvPicPr>
          <p:cNvPr id="8" name="Picture 7">
            <a:extLst>
              <a:ext uri="{FF2B5EF4-FFF2-40B4-BE49-F238E27FC236}">
                <a16:creationId xmlns:a16="http://schemas.microsoft.com/office/drawing/2014/main" id="{A087E0A6-E78E-514E-8106-25687A19693B}"/>
              </a:ext>
            </a:extLst>
          </p:cNvPr>
          <p:cNvPicPr>
            <a:picLocks noChangeAspect="1"/>
          </p:cNvPicPr>
          <p:nvPr/>
        </p:nvPicPr>
        <p:blipFill>
          <a:blip r:embed="rId3"/>
          <a:stretch>
            <a:fillRect/>
          </a:stretch>
        </p:blipFill>
        <p:spPr>
          <a:xfrm>
            <a:off x="11267711" y="338516"/>
            <a:ext cx="657067" cy="623096"/>
          </a:xfrm>
          <a:prstGeom prst="rect">
            <a:avLst/>
          </a:prstGeom>
          <a:effectLst>
            <a:glow rad="342900">
              <a:schemeClr val="bg1">
                <a:alpha val="62000"/>
              </a:schemeClr>
            </a:glow>
          </a:effectLst>
        </p:spPr>
      </p:pic>
      <p:sp>
        <p:nvSpPr>
          <p:cNvPr id="10" name="Content Placeholder 2">
            <a:extLst>
              <a:ext uri="{FF2B5EF4-FFF2-40B4-BE49-F238E27FC236}">
                <a16:creationId xmlns:a16="http://schemas.microsoft.com/office/drawing/2014/main" id="{B7443318-5FE9-4295-9AC9-2AEDF1685D38}"/>
              </a:ext>
            </a:extLst>
          </p:cNvPr>
          <p:cNvSpPr>
            <a:spLocks noGrp="1"/>
          </p:cNvSpPr>
          <p:nvPr>
            <p:ph idx="1"/>
          </p:nvPr>
        </p:nvSpPr>
        <p:spPr>
          <a:xfrm>
            <a:off x="138023" y="957168"/>
            <a:ext cx="11910203" cy="5096058"/>
          </a:xfrm>
        </p:spPr>
        <p:txBody>
          <a:bodyPr>
            <a:noAutofit/>
          </a:bodyPr>
          <a:lstStyle/>
          <a:p>
            <a:pPr lvl="0" algn="just">
              <a:buFont typeface="Wingdings" panose="05000000000000000000" pitchFamily="2" charset="2"/>
              <a:buChar char="Ø"/>
            </a:pPr>
            <a:r>
              <a:rPr lang="en-GB" dirty="0">
                <a:latin typeface="Arial" panose="020B0604020202020204" pitchFamily="34" charset="0"/>
                <a:cs typeface="Arial" panose="020B0604020202020204" pitchFamily="34" charset="0"/>
              </a:rPr>
              <a:t>Other constraints faced by the African family include: the debt burden, poor governance, high unemployment rate, inadequate social security mechanisms, rural to urban migration, gender inequality, displacement and disintegration of family. </a:t>
            </a:r>
            <a:endParaRPr lang="en-US" b="1"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GB" dirty="0">
                <a:latin typeface="Arial" panose="020B0604020202020204" pitchFamily="34" charset="0"/>
                <a:cs typeface="Arial" panose="020B0604020202020204" pitchFamily="34" charset="0"/>
              </a:rPr>
              <a:t>The intensifying impact of HIV/AIDS and other pandemics on the socio-economically productive sector of the population, especially young women, is putting unprecedented strain on the family.  </a:t>
            </a:r>
            <a:endParaRPr lang="en-US" b="1"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r>
              <a:rPr lang="en-GB" dirty="0">
                <a:latin typeface="Arial" panose="020B0604020202020204" pitchFamily="34" charset="0"/>
                <a:cs typeface="Arial" panose="020B0604020202020204" pitchFamily="34" charset="0"/>
              </a:rPr>
              <a:t>To effectively address these challenges, there is a need for an integrated approach that places the family at the centre of a comprehensive development agenda, aimed at sustaining the its integrity.</a:t>
            </a:r>
            <a:endParaRPr lang="en-US" b="1"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lvl="0" algn="just">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algn="just">
              <a:buFont typeface="Wingdings" panose="05000000000000000000" pitchFamily="2" charset="2"/>
              <a:buChar char="Ø"/>
            </a:pPr>
            <a:endParaRPr lang="en-GB" dirty="0"/>
          </a:p>
          <a:p>
            <a:pPr marL="0" lvl="0" indent="0" algn="just">
              <a:buNone/>
            </a:pPr>
            <a:endParaRPr lang="en-US" dirty="0"/>
          </a:p>
        </p:txBody>
      </p:sp>
      <p:sp>
        <p:nvSpPr>
          <p:cNvPr id="3" name="TextBox 2">
            <a:extLst>
              <a:ext uri="{FF2B5EF4-FFF2-40B4-BE49-F238E27FC236}">
                <a16:creationId xmlns:a16="http://schemas.microsoft.com/office/drawing/2014/main" id="{A6F5E77E-F6C9-4287-81F1-F729852A136E}"/>
              </a:ext>
            </a:extLst>
          </p:cNvPr>
          <p:cNvSpPr txBox="1"/>
          <p:nvPr/>
        </p:nvSpPr>
        <p:spPr>
          <a:xfrm>
            <a:off x="406400" y="338516"/>
            <a:ext cx="10861311" cy="523220"/>
          </a:xfrm>
          <a:prstGeom prst="rect">
            <a:avLst/>
          </a:prstGeom>
          <a:noFill/>
        </p:spPr>
        <p:txBody>
          <a:bodyPr wrap="square" rtlCol="0">
            <a:spAutoFit/>
          </a:bodyPr>
          <a:lstStyle/>
          <a:p>
            <a:pPr lvl="0" indent="457200" algn="ctr" eaLnBrk="0" fontAlgn="base" hangingPunct="0">
              <a:spcBef>
                <a:spcPct val="0"/>
              </a:spcBef>
              <a:spcAft>
                <a:spcPct val="0"/>
              </a:spcAft>
            </a:pPr>
            <a:r>
              <a:rPr lang="en-US" altLang="en-US" sz="2800" b="1" dirty="0">
                <a:latin typeface="Arial" panose="020B0604020202020204" pitchFamily="34" charset="0"/>
                <a:ea typeface="Times New Roman" panose="02020603050405020304" pitchFamily="18" charset="0"/>
                <a:cs typeface="Arial" panose="020B0604020202020204" pitchFamily="34" charset="0"/>
              </a:rPr>
              <a:t>THE FAMILY IN AFRICA (CONT.)</a:t>
            </a:r>
          </a:p>
        </p:txBody>
      </p:sp>
    </p:spTree>
    <p:extLst>
      <p:ext uri="{BB962C8B-B14F-4D97-AF65-F5344CB8AC3E}">
        <p14:creationId xmlns:p14="http://schemas.microsoft.com/office/powerpoint/2010/main" val="263189399"/>
      </p:ext>
    </p:extLst>
  </p:cSld>
  <p:clrMapOvr>
    <a:masterClrMapping/>
  </p:clrMapOvr>
</p:sld>
</file>

<file path=ppt/theme/theme1.xml><?xml version="1.0" encoding="utf-8"?>
<a:theme xmlns:a="http://schemas.openxmlformats.org/drawingml/2006/main" name="AU_COVERS LAYOU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U_WHITE LAYOU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U_GREEN_LAYOU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6548</TotalTime>
  <Words>1110</Words>
  <Application>Microsoft Office PowerPoint</Application>
  <PresentationFormat>Widescreen</PresentationFormat>
  <Paragraphs>170</Paragraphs>
  <Slides>17</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Bookman Old Style</vt:lpstr>
      <vt:lpstr>Calibri</vt:lpstr>
      <vt:lpstr>Calibri Light</vt:lpstr>
      <vt:lpstr>Helvetica</vt:lpstr>
      <vt:lpstr>Open Sans</vt:lpstr>
      <vt:lpstr>Segoe UI</vt:lpstr>
      <vt:lpstr>Times New Roman</vt:lpstr>
      <vt:lpstr>Wingdings</vt:lpstr>
      <vt:lpstr>AU_COVERS LAYOUT</vt:lpstr>
      <vt:lpstr>AU_WHITE LAYOUT</vt:lpstr>
      <vt:lpstr>1_AU_GREEN_LAYOUT</vt:lpstr>
      <vt:lpstr>                 REGIONAL EXPERT GROUP MEETING ON “DEMOGRAPHIC CHANGES AND FAMILY WELLBEING IN AFRICA   23-25 JANUARY 2023  PRETORIA, SOUTH AFRICA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Department</dc:title>
  <dc:creator>JLMP</dc:creator>
  <cp:lastModifiedBy>Prof. ZS Mokomane</cp:lastModifiedBy>
  <cp:revision>52</cp:revision>
  <dcterms:modified xsi:type="dcterms:W3CDTF">2023-01-18T15:58:18Z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2022-03-29T13:16:45Z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bde5f266-3094-43fc-ba59-d0cbc922469e</vt:lpwstr>
  </property>
  <property fmtid="{D5CDD505-2E9C-101B-9397-08002B2CF9AE}" pid="8" name="MSIP_Label_2059aa38-f392-4105-be92-628035578272_ContentBits">
    <vt:lpwstr>0</vt:lpwstr>
  </property>
</Properties>
</file>